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2"/>
  </p:notesMasterIdLst>
  <p:sldIdLst>
    <p:sldId id="275" r:id="rId2"/>
    <p:sldId id="276" r:id="rId3"/>
    <p:sldId id="311" r:id="rId4"/>
    <p:sldId id="328" r:id="rId5"/>
    <p:sldId id="332" r:id="rId6"/>
    <p:sldId id="333" r:id="rId7"/>
    <p:sldId id="334" r:id="rId8"/>
    <p:sldId id="337" r:id="rId9"/>
    <p:sldId id="336" r:id="rId10"/>
    <p:sldId id="335" r:id="rId11"/>
    <p:sldId id="329" r:id="rId12"/>
    <p:sldId id="330" r:id="rId13"/>
    <p:sldId id="312" r:id="rId14"/>
    <p:sldId id="313" r:id="rId15"/>
    <p:sldId id="338" r:id="rId16"/>
    <p:sldId id="316" r:id="rId17"/>
    <p:sldId id="314" r:id="rId18"/>
    <p:sldId id="320" r:id="rId19"/>
    <p:sldId id="315" r:id="rId20"/>
    <p:sldId id="339" r:id="rId21"/>
    <p:sldId id="318" r:id="rId22"/>
    <p:sldId id="319" r:id="rId23"/>
    <p:sldId id="341" r:id="rId24"/>
    <p:sldId id="340" r:id="rId25"/>
    <p:sldId id="321" r:id="rId26"/>
    <p:sldId id="342" r:id="rId27"/>
    <p:sldId id="317" r:id="rId28"/>
    <p:sldId id="280" r:id="rId29"/>
    <p:sldId id="281" r:id="rId30"/>
    <p:sldId id="310" r:id="rId31"/>
    <p:sldId id="287" r:id="rId32"/>
    <p:sldId id="288" r:id="rId33"/>
    <p:sldId id="324" r:id="rId34"/>
    <p:sldId id="323" r:id="rId35"/>
    <p:sldId id="322" r:id="rId36"/>
    <p:sldId id="282" r:id="rId37"/>
    <p:sldId id="283" r:id="rId38"/>
    <p:sldId id="290" r:id="rId39"/>
    <p:sldId id="343" r:id="rId40"/>
    <p:sldId id="291" r:id="rId41"/>
    <p:sldId id="292" r:id="rId42"/>
    <p:sldId id="297" r:id="rId43"/>
    <p:sldId id="303" r:id="rId44"/>
    <p:sldId id="304" r:id="rId45"/>
    <p:sldId id="305" r:id="rId46"/>
    <p:sldId id="306" r:id="rId47"/>
    <p:sldId id="307" r:id="rId48"/>
    <p:sldId id="325" r:id="rId49"/>
    <p:sldId id="344" r:id="rId50"/>
    <p:sldId id="327" r:id="rId5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BB5286-DBF8-4C29-BF82-C1577A61B75D}" v="6" dt="2021-07-15T00:26:50.5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2442" autoAdjust="0"/>
  </p:normalViewPr>
  <p:slideViewPr>
    <p:cSldViewPr snapToGrid="0">
      <p:cViewPr varScale="1">
        <p:scale>
          <a:sx n="94" d="100"/>
          <a:sy n="94" d="100"/>
        </p:scale>
        <p:origin x="20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8" Type="http://schemas.microsoft.com/office/2015/10/relationships/revisionInfo" Target="revisionInfo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6/11/relationships/changesInfo" Target="changesInfos/changesInfo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Bricker" userId="d315853ad2d09aaa" providerId="LiveId" clId="{5FBB5286-DBF8-4C29-BF82-C1577A61B75D}"/>
    <pc:docChg chg="custSel addSld delSld modSld modMainMaster">
      <pc:chgData name="David Bricker" userId="d315853ad2d09aaa" providerId="LiveId" clId="{5FBB5286-DBF8-4C29-BF82-C1577A61B75D}" dt="2021-07-15T00:26:55.752" v="467" actId="1076"/>
      <pc:docMkLst>
        <pc:docMk/>
      </pc:docMkLst>
      <pc:sldChg chg="del">
        <pc:chgData name="David Bricker" userId="d315853ad2d09aaa" providerId="LiveId" clId="{5FBB5286-DBF8-4C29-BF82-C1577A61B75D}" dt="2021-07-15T00:18:41.877" v="462" actId="47"/>
        <pc:sldMkLst>
          <pc:docMk/>
          <pc:sldMk cId="2354609255" sldId="274"/>
        </pc:sldMkLst>
      </pc:sldChg>
      <pc:sldChg chg="modSp mod">
        <pc:chgData name="David Bricker" userId="d315853ad2d09aaa" providerId="LiveId" clId="{5FBB5286-DBF8-4C29-BF82-C1577A61B75D}" dt="2021-07-15T00:02:22.285" v="131" actId="20577"/>
        <pc:sldMkLst>
          <pc:docMk/>
          <pc:sldMk cId="317958416" sldId="276"/>
        </pc:sldMkLst>
        <pc:spChg chg="mod">
          <ac:chgData name="David Bricker" userId="d315853ad2d09aaa" providerId="LiveId" clId="{5FBB5286-DBF8-4C29-BF82-C1577A61B75D}" dt="2021-07-15T00:02:22.285" v="131" actId="20577"/>
          <ac:spMkLst>
            <pc:docMk/>
            <pc:sldMk cId="317958416" sldId="276"/>
            <ac:spMk id="3" creationId="{00000000-0000-0000-0000-000000000000}"/>
          </ac:spMkLst>
        </pc:spChg>
      </pc:sldChg>
      <pc:sldChg chg="del">
        <pc:chgData name="David Bricker" userId="d315853ad2d09aaa" providerId="LiveId" clId="{5FBB5286-DBF8-4C29-BF82-C1577A61B75D}" dt="2021-07-15T00:00:53.009" v="51" actId="47"/>
        <pc:sldMkLst>
          <pc:docMk/>
          <pc:sldMk cId="1227625292" sldId="277"/>
        </pc:sldMkLst>
      </pc:sldChg>
      <pc:sldChg chg="modSp mod">
        <pc:chgData name="David Bricker" userId="d315853ad2d09aaa" providerId="LiveId" clId="{5FBB5286-DBF8-4C29-BF82-C1577A61B75D}" dt="2021-07-15T00:10:35.675" v="382" actId="6549"/>
        <pc:sldMkLst>
          <pc:docMk/>
          <pc:sldMk cId="10833520" sldId="283"/>
        </pc:sldMkLst>
        <pc:spChg chg="mod">
          <ac:chgData name="David Bricker" userId="d315853ad2d09aaa" providerId="LiveId" clId="{5FBB5286-DBF8-4C29-BF82-C1577A61B75D}" dt="2021-07-15T00:10:35.675" v="382" actId="6549"/>
          <ac:spMkLst>
            <pc:docMk/>
            <pc:sldMk cId="10833520" sldId="283"/>
            <ac:spMk id="3" creationId="{00000000-0000-0000-0000-000000000000}"/>
          </ac:spMkLst>
        </pc:spChg>
      </pc:sldChg>
      <pc:sldChg chg="del">
        <pc:chgData name="David Bricker" userId="d315853ad2d09aaa" providerId="LiveId" clId="{5FBB5286-DBF8-4C29-BF82-C1577A61B75D}" dt="2021-07-15T00:12:23.257" v="438" actId="47"/>
        <pc:sldMkLst>
          <pc:docMk/>
          <pc:sldMk cId="178696235" sldId="293"/>
        </pc:sldMkLst>
      </pc:sldChg>
      <pc:sldChg chg="del">
        <pc:chgData name="David Bricker" userId="d315853ad2d09aaa" providerId="LiveId" clId="{5FBB5286-DBF8-4C29-BF82-C1577A61B75D}" dt="2021-07-15T00:12:29.384" v="439" actId="47"/>
        <pc:sldMkLst>
          <pc:docMk/>
          <pc:sldMk cId="2392505477" sldId="294"/>
        </pc:sldMkLst>
      </pc:sldChg>
      <pc:sldChg chg="del">
        <pc:chgData name="David Bricker" userId="d315853ad2d09aaa" providerId="LiveId" clId="{5FBB5286-DBF8-4C29-BF82-C1577A61B75D}" dt="2021-07-15T00:12:33.310" v="440" actId="47"/>
        <pc:sldMkLst>
          <pc:docMk/>
          <pc:sldMk cId="3468520353" sldId="295"/>
        </pc:sldMkLst>
      </pc:sldChg>
      <pc:sldChg chg="del">
        <pc:chgData name="David Bricker" userId="d315853ad2d09aaa" providerId="LiveId" clId="{5FBB5286-DBF8-4C29-BF82-C1577A61B75D}" dt="2021-07-15T00:12:48.580" v="441" actId="47"/>
        <pc:sldMkLst>
          <pc:docMk/>
          <pc:sldMk cId="3209840132" sldId="298"/>
        </pc:sldMkLst>
      </pc:sldChg>
      <pc:sldChg chg="modSp mod">
        <pc:chgData name="David Bricker" userId="d315853ad2d09aaa" providerId="LiveId" clId="{5FBB5286-DBF8-4C29-BF82-C1577A61B75D}" dt="2021-07-15T00:13:22.557" v="453" actId="20577"/>
        <pc:sldMkLst>
          <pc:docMk/>
          <pc:sldMk cId="2744013965" sldId="304"/>
        </pc:sldMkLst>
        <pc:spChg chg="mod">
          <ac:chgData name="David Bricker" userId="d315853ad2d09aaa" providerId="LiveId" clId="{5FBB5286-DBF8-4C29-BF82-C1577A61B75D}" dt="2021-07-15T00:13:22.557" v="453" actId="20577"/>
          <ac:spMkLst>
            <pc:docMk/>
            <pc:sldMk cId="2744013965" sldId="304"/>
            <ac:spMk id="2" creationId="{00000000-0000-0000-0000-000000000000}"/>
          </ac:spMkLst>
        </pc:spChg>
      </pc:sldChg>
      <pc:sldChg chg="modSp mod">
        <pc:chgData name="David Bricker" userId="d315853ad2d09aaa" providerId="LiveId" clId="{5FBB5286-DBF8-4C29-BF82-C1577A61B75D}" dt="2021-07-15T00:14:32.124" v="457" actId="20577"/>
        <pc:sldMkLst>
          <pc:docMk/>
          <pc:sldMk cId="1007415793" sldId="305"/>
        </pc:sldMkLst>
        <pc:spChg chg="mod">
          <ac:chgData name="David Bricker" userId="d315853ad2d09aaa" providerId="LiveId" clId="{5FBB5286-DBF8-4C29-BF82-C1577A61B75D}" dt="2021-07-15T00:14:32.124" v="457" actId="20577"/>
          <ac:spMkLst>
            <pc:docMk/>
            <pc:sldMk cId="1007415793" sldId="305"/>
            <ac:spMk id="3" creationId="{00000000-0000-0000-0000-000000000000}"/>
          </ac:spMkLst>
        </pc:spChg>
      </pc:sldChg>
      <pc:sldChg chg="modSp mod">
        <pc:chgData name="David Bricker" userId="d315853ad2d09aaa" providerId="LiveId" clId="{5FBB5286-DBF8-4C29-BF82-C1577A61B75D}" dt="2021-07-15T00:15:20.365" v="461" actId="5793"/>
        <pc:sldMkLst>
          <pc:docMk/>
          <pc:sldMk cId="430860879" sldId="307"/>
        </pc:sldMkLst>
        <pc:spChg chg="mod">
          <ac:chgData name="David Bricker" userId="d315853ad2d09aaa" providerId="LiveId" clId="{5FBB5286-DBF8-4C29-BF82-C1577A61B75D}" dt="2021-07-15T00:15:20.365" v="461" actId="5793"/>
          <ac:spMkLst>
            <pc:docMk/>
            <pc:sldMk cId="430860879" sldId="307"/>
            <ac:spMk id="3" creationId="{00000000-0000-0000-0000-000000000000}"/>
          </ac:spMkLst>
        </pc:spChg>
      </pc:sldChg>
      <pc:sldChg chg="addSp modSp mod">
        <pc:chgData name="David Bricker" userId="d315853ad2d09aaa" providerId="LiveId" clId="{5FBB5286-DBF8-4C29-BF82-C1577A61B75D}" dt="2021-07-15T00:03:25.857" v="179" actId="20577"/>
        <pc:sldMkLst>
          <pc:docMk/>
          <pc:sldMk cId="1167629572" sldId="313"/>
        </pc:sldMkLst>
        <pc:spChg chg="mod">
          <ac:chgData name="David Bricker" userId="d315853ad2d09aaa" providerId="LiveId" clId="{5FBB5286-DBF8-4C29-BF82-C1577A61B75D}" dt="2021-07-13T23:49:30.458" v="12" actId="14100"/>
          <ac:spMkLst>
            <pc:docMk/>
            <pc:sldMk cId="1167629572" sldId="313"/>
            <ac:spMk id="2" creationId="{00000000-0000-0000-0000-000000000000}"/>
          </ac:spMkLst>
        </pc:spChg>
        <pc:spChg chg="add mod">
          <ac:chgData name="David Bricker" userId="d315853ad2d09aaa" providerId="LiveId" clId="{5FBB5286-DBF8-4C29-BF82-C1577A61B75D}" dt="2021-07-15T00:02:55.885" v="169" actId="1076"/>
          <ac:spMkLst>
            <pc:docMk/>
            <pc:sldMk cId="1167629572" sldId="313"/>
            <ac:spMk id="3" creationId="{D15A4FDF-270C-4814-9E5D-AF0AA3FBBFDF}"/>
          </ac:spMkLst>
        </pc:spChg>
        <pc:spChg chg="mod">
          <ac:chgData name="David Bricker" userId="d315853ad2d09aaa" providerId="LiveId" clId="{5FBB5286-DBF8-4C29-BF82-C1577A61B75D}" dt="2021-07-15T00:03:04.872" v="170" actId="1076"/>
          <ac:spMkLst>
            <pc:docMk/>
            <pc:sldMk cId="1167629572" sldId="313"/>
            <ac:spMk id="7" creationId="{00000000-0000-0000-0000-000000000000}"/>
          </ac:spMkLst>
        </pc:spChg>
        <pc:spChg chg="mod">
          <ac:chgData name="David Bricker" userId="d315853ad2d09aaa" providerId="LiveId" clId="{5FBB5286-DBF8-4C29-BF82-C1577A61B75D}" dt="2021-07-15T00:03:04.872" v="170" actId="1076"/>
          <ac:spMkLst>
            <pc:docMk/>
            <pc:sldMk cId="1167629572" sldId="313"/>
            <ac:spMk id="8" creationId="{00000000-0000-0000-0000-000000000000}"/>
          </ac:spMkLst>
        </pc:spChg>
        <pc:spChg chg="mod">
          <ac:chgData name="David Bricker" userId="d315853ad2d09aaa" providerId="LiveId" clId="{5FBB5286-DBF8-4C29-BF82-C1577A61B75D}" dt="2021-07-15T00:03:04.872" v="170" actId="1076"/>
          <ac:spMkLst>
            <pc:docMk/>
            <pc:sldMk cId="1167629572" sldId="313"/>
            <ac:spMk id="9" creationId="{00000000-0000-0000-0000-000000000000}"/>
          </ac:spMkLst>
        </pc:spChg>
        <pc:spChg chg="mod">
          <ac:chgData name="David Bricker" userId="d315853ad2d09aaa" providerId="LiveId" clId="{5FBB5286-DBF8-4C29-BF82-C1577A61B75D}" dt="2021-07-15T00:03:04.872" v="170" actId="1076"/>
          <ac:spMkLst>
            <pc:docMk/>
            <pc:sldMk cId="1167629572" sldId="313"/>
            <ac:spMk id="18" creationId="{00000000-0000-0000-0000-000000000000}"/>
          </ac:spMkLst>
        </pc:spChg>
        <pc:spChg chg="mod">
          <ac:chgData name="David Bricker" userId="d315853ad2d09aaa" providerId="LiveId" clId="{5FBB5286-DBF8-4C29-BF82-C1577A61B75D}" dt="2021-07-15T00:03:04.872" v="170" actId="1076"/>
          <ac:spMkLst>
            <pc:docMk/>
            <pc:sldMk cId="1167629572" sldId="313"/>
            <ac:spMk id="19" creationId="{00000000-0000-0000-0000-000000000000}"/>
          </ac:spMkLst>
        </pc:spChg>
        <pc:spChg chg="mod">
          <ac:chgData name="David Bricker" userId="d315853ad2d09aaa" providerId="LiveId" clId="{5FBB5286-DBF8-4C29-BF82-C1577A61B75D}" dt="2021-07-15T00:03:04.872" v="170" actId="1076"/>
          <ac:spMkLst>
            <pc:docMk/>
            <pc:sldMk cId="1167629572" sldId="313"/>
            <ac:spMk id="20" creationId="{84887377-66C9-4D26-B996-0E8FAF48C109}"/>
          </ac:spMkLst>
        </pc:spChg>
        <pc:spChg chg="mod">
          <ac:chgData name="David Bricker" userId="d315853ad2d09aaa" providerId="LiveId" clId="{5FBB5286-DBF8-4C29-BF82-C1577A61B75D}" dt="2021-07-15T00:03:04.872" v="170" actId="1076"/>
          <ac:spMkLst>
            <pc:docMk/>
            <pc:sldMk cId="1167629572" sldId="313"/>
            <ac:spMk id="26" creationId="{00000000-0000-0000-0000-000000000000}"/>
          </ac:spMkLst>
        </pc:spChg>
        <pc:spChg chg="mod">
          <ac:chgData name="David Bricker" userId="d315853ad2d09aaa" providerId="LiveId" clId="{5FBB5286-DBF8-4C29-BF82-C1577A61B75D}" dt="2021-07-15T00:03:04.872" v="170" actId="1076"/>
          <ac:spMkLst>
            <pc:docMk/>
            <pc:sldMk cId="1167629572" sldId="313"/>
            <ac:spMk id="27" creationId="{00000000-0000-0000-0000-000000000000}"/>
          </ac:spMkLst>
        </pc:spChg>
        <pc:spChg chg="mod">
          <ac:chgData name="David Bricker" userId="d315853ad2d09aaa" providerId="LiveId" clId="{5FBB5286-DBF8-4C29-BF82-C1577A61B75D}" dt="2021-07-15T00:03:25.857" v="179" actId="20577"/>
          <ac:spMkLst>
            <pc:docMk/>
            <pc:sldMk cId="1167629572" sldId="313"/>
            <ac:spMk id="32" creationId="{381007B8-D73F-4E4A-AD07-89FB9C196CDE}"/>
          </ac:spMkLst>
        </pc:spChg>
        <pc:spChg chg="mod">
          <ac:chgData name="David Bricker" userId="d315853ad2d09aaa" providerId="LiveId" clId="{5FBB5286-DBF8-4C29-BF82-C1577A61B75D}" dt="2021-07-15T00:03:04.872" v="170" actId="1076"/>
          <ac:spMkLst>
            <pc:docMk/>
            <pc:sldMk cId="1167629572" sldId="313"/>
            <ac:spMk id="33" creationId="{E33D1FBF-E49F-40BD-A113-A6BF2C0F9524}"/>
          </ac:spMkLst>
        </pc:spChg>
        <pc:spChg chg="mod">
          <ac:chgData name="David Bricker" userId="d315853ad2d09aaa" providerId="LiveId" clId="{5FBB5286-DBF8-4C29-BF82-C1577A61B75D}" dt="2021-07-15T00:03:04.872" v="170" actId="1076"/>
          <ac:spMkLst>
            <pc:docMk/>
            <pc:sldMk cId="1167629572" sldId="313"/>
            <ac:spMk id="34" creationId="{4CE289E3-502C-4A03-9589-A0B1BE7C3530}"/>
          </ac:spMkLst>
        </pc:spChg>
        <pc:cxnChg chg="mod">
          <ac:chgData name="David Bricker" userId="d315853ad2d09aaa" providerId="LiveId" clId="{5FBB5286-DBF8-4C29-BF82-C1577A61B75D}" dt="2021-07-15T00:03:04.872" v="170" actId="1076"/>
          <ac:cxnSpMkLst>
            <pc:docMk/>
            <pc:sldMk cId="1167629572" sldId="313"/>
            <ac:cxnSpMk id="11" creationId="{00000000-0000-0000-0000-000000000000}"/>
          </ac:cxnSpMkLst>
        </pc:cxnChg>
        <pc:cxnChg chg="mod">
          <ac:chgData name="David Bricker" userId="d315853ad2d09aaa" providerId="LiveId" clId="{5FBB5286-DBF8-4C29-BF82-C1577A61B75D}" dt="2021-07-15T00:03:04.872" v="170" actId="1076"/>
          <ac:cxnSpMkLst>
            <pc:docMk/>
            <pc:sldMk cId="1167629572" sldId="313"/>
            <ac:cxnSpMk id="13" creationId="{00000000-0000-0000-0000-000000000000}"/>
          </ac:cxnSpMkLst>
        </pc:cxnChg>
        <pc:cxnChg chg="mod">
          <ac:chgData name="David Bricker" userId="d315853ad2d09aaa" providerId="LiveId" clId="{5FBB5286-DBF8-4C29-BF82-C1577A61B75D}" dt="2021-07-15T00:03:04.872" v="170" actId="1076"/>
          <ac:cxnSpMkLst>
            <pc:docMk/>
            <pc:sldMk cId="1167629572" sldId="313"/>
            <ac:cxnSpMk id="15" creationId="{66FD2F77-11C1-4728-B590-F7275015CB60}"/>
          </ac:cxnSpMkLst>
        </pc:cxnChg>
        <pc:cxnChg chg="mod">
          <ac:chgData name="David Bricker" userId="d315853ad2d09aaa" providerId="LiveId" clId="{5FBB5286-DBF8-4C29-BF82-C1577A61B75D}" dt="2021-07-15T00:03:04.872" v="170" actId="1076"/>
          <ac:cxnSpMkLst>
            <pc:docMk/>
            <pc:sldMk cId="1167629572" sldId="313"/>
            <ac:cxnSpMk id="17" creationId="{00000000-0000-0000-0000-000000000000}"/>
          </ac:cxnSpMkLst>
        </pc:cxnChg>
        <pc:cxnChg chg="mod">
          <ac:chgData name="David Bricker" userId="d315853ad2d09aaa" providerId="LiveId" clId="{5FBB5286-DBF8-4C29-BF82-C1577A61B75D}" dt="2021-07-15T00:03:04.872" v="170" actId="1076"/>
          <ac:cxnSpMkLst>
            <pc:docMk/>
            <pc:sldMk cId="1167629572" sldId="313"/>
            <ac:cxnSpMk id="21" creationId="{00000000-0000-0000-0000-000000000000}"/>
          </ac:cxnSpMkLst>
        </pc:cxnChg>
        <pc:cxnChg chg="mod">
          <ac:chgData name="David Bricker" userId="d315853ad2d09aaa" providerId="LiveId" clId="{5FBB5286-DBF8-4C29-BF82-C1577A61B75D}" dt="2021-07-15T00:03:04.872" v="170" actId="1076"/>
          <ac:cxnSpMkLst>
            <pc:docMk/>
            <pc:sldMk cId="1167629572" sldId="313"/>
            <ac:cxnSpMk id="23" creationId="{00000000-0000-0000-0000-000000000000}"/>
          </ac:cxnSpMkLst>
        </pc:cxnChg>
        <pc:cxnChg chg="mod">
          <ac:chgData name="David Bricker" userId="d315853ad2d09aaa" providerId="LiveId" clId="{5FBB5286-DBF8-4C29-BF82-C1577A61B75D}" dt="2021-07-15T00:03:04.872" v="170" actId="1076"/>
          <ac:cxnSpMkLst>
            <pc:docMk/>
            <pc:sldMk cId="1167629572" sldId="313"/>
            <ac:cxnSpMk id="29" creationId="{A1372E72-C6D9-4CAF-9089-AB922B5BBD53}"/>
          </ac:cxnSpMkLst>
        </pc:cxnChg>
      </pc:sldChg>
      <pc:sldChg chg="modSp mod">
        <pc:chgData name="David Bricker" userId="d315853ad2d09aaa" providerId="LiveId" clId="{5FBB5286-DBF8-4C29-BF82-C1577A61B75D}" dt="2021-07-15T00:05:05.956" v="278" actId="20577"/>
        <pc:sldMkLst>
          <pc:docMk/>
          <pc:sldMk cId="3404850100" sldId="315"/>
        </pc:sldMkLst>
        <pc:spChg chg="mod">
          <ac:chgData name="David Bricker" userId="d315853ad2d09aaa" providerId="LiveId" clId="{5FBB5286-DBF8-4C29-BF82-C1577A61B75D}" dt="2021-07-15T00:05:05.956" v="278" actId="20577"/>
          <ac:spMkLst>
            <pc:docMk/>
            <pc:sldMk cId="3404850100" sldId="315"/>
            <ac:spMk id="2" creationId="{00000000-0000-0000-0000-000000000000}"/>
          </ac:spMkLst>
        </pc:spChg>
      </pc:sldChg>
      <pc:sldChg chg="modSp mod">
        <pc:chgData name="David Bricker" userId="d315853ad2d09aaa" providerId="LiveId" clId="{5FBB5286-DBF8-4C29-BF82-C1577A61B75D}" dt="2021-07-13T23:50:18.375" v="31" actId="20577"/>
        <pc:sldMkLst>
          <pc:docMk/>
          <pc:sldMk cId="1632751986" sldId="316"/>
        </pc:sldMkLst>
        <pc:spChg chg="mod">
          <ac:chgData name="David Bricker" userId="d315853ad2d09aaa" providerId="LiveId" clId="{5FBB5286-DBF8-4C29-BF82-C1577A61B75D}" dt="2021-07-13T23:49:38.815" v="14" actId="27636"/>
          <ac:spMkLst>
            <pc:docMk/>
            <pc:sldMk cId="1632751986" sldId="316"/>
            <ac:spMk id="2" creationId="{00000000-0000-0000-0000-000000000000}"/>
          </ac:spMkLst>
        </pc:spChg>
        <pc:spChg chg="mod">
          <ac:chgData name="David Bricker" userId="d315853ad2d09aaa" providerId="LiveId" clId="{5FBB5286-DBF8-4C29-BF82-C1577A61B75D}" dt="2021-07-13T23:50:18.375" v="31" actId="20577"/>
          <ac:spMkLst>
            <pc:docMk/>
            <pc:sldMk cId="1632751986" sldId="316"/>
            <ac:spMk id="30" creationId="{00000000-0000-0000-0000-000000000000}"/>
          </ac:spMkLst>
        </pc:spChg>
      </pc:sldChg>
      <pc:sldChg chg="addSp delSp modSp mod">
        <pc:chgData name="David Bricker" userId="d315853ad2d09aaa" providerId="LiveId" clId="{5FBB5286-DBF8-4C29-BF82-C1577A61B75D}" dt="2021-07-13T23:53:26.550" v="50" actId="20577"/>
        <pc:sldMkLst>
          <pc:docMk/>
          <pc:sldMk cId="4143285483" sldId="319"/>
        </pc:sldMkLst>
        <pc:spChg chg="mod">
          <ac:chgData name="David Bricker" userId="d315853ad2d09aaa" providerId="LiveId" clId="{5FBB5286-DBF8-4C29-BF82-C1577A61B75D}" dt="2021-07-13T23:53:26.550" v="50" actId="20577"/>
          <ac:spMkLst>
            <pc:docMk/>
            <pc:sldMk cId="4143285483" sldId="319"/>
            <ac:spMk id="7" creationId="{00000000-0000-0000-0000-000000000000}"/>
          </ac:spMkLst>
        </pc:spChg>
        <pc:spChg chg="add del mod">
          <ac:chgData name="David Bricker" userId="d315853ad2d09aaa" providerId="LiveId" clId="{5FBB5286-DBF8-4C29-BF82-C1577A61B75D}" dt="2021-07-13T23:52:38.824" v="37" actId="478"/>
          <ac:spMkLst>
            <pc:docMk/>
            <pc:sldMk cId="4143285483" sldId="319"/>
            <ac:spMk id="9" creationId="{618166E0-DCFB-4C93-AB37-750801DE4E30}"/>
          </ac:spMkLst>
        </pc:spChg>
        <pc:picChg chg="del mod">
          <ac:chgData name="David Bricker" userId="d315853ad2d09aaa" providerId="LiveId" clId="{5FBB5286-DBF8-4C29-BF82-C1577A61B75D}" dt="2021-07-13T23:52:33.561" v="35" actId="478"/>
          <ac:picMkLst>
            <pc:docMk/>
            <pc:sldMk cId="4143285483" sldId="319"/>
            <ac:picMk id="6" creationId="{00000000-0000-0000-0000-000000000000}"/>
          </ac:picMkLst>
        </pc:picChg>
        <pc:picChg chg="add mod">
          <ac:chgData name="David Bricker" userId="d315853ad2d09aaa" providerId="LiveId" clId="{5FBB5286-DBF8-4C29-BF82-C1577A61B75D}" dt="2021-07-13T23:53:10.835" v="39" actId="1076"/>
          <ac:picMkLst>
            <pc:docMk/>
            <pc:sldMk cId="4143285483" sldId="319"/>
            <ac:picMk id="1026" creationId="{A4C80F3B-6007-4A2D-BEDA-8CAC7F4AE6C5}"/>
          </ac:picMkLst>
        </pc:picChg>
      </pc:sldChg>
      <pc:sldChg chg="del">
        <pc:chgData name="David Bricker" userId="d315853ad2d09aaa" providerId="LiveId" clId="{5FBB5286-DBF8-4C29-BF82-C1577A61B75D}" dt="2021-07-15T00:12:56.523" v="442" actId="47"/>
        <pc:sldMkLst>
          <pc:docMk/>
          <pc:sldMk cId="40760327" sldId="331"/>
        </pc:sldMkLst>
      </pc:sldChg>
      <pc:sldChg chg="addSp delSp modSp new mod modClrScheme chgLayout">
        <pc:chgData name="David Bricker" userId="d315853ad2d09aaa" providerId="LiveId" clId="{5FBB5286-DBF8-4C29-BF82-C1577A61B75D}" dt="2021-07-15T00:04:24.151" v="251" actId="20577"/>
        <pc:sldMkLst>
          <pc:docMk/>
          <pc:sldMk cId="482972937" sldId="338"/>
        </pc:sldMkLst>
        <pc:spChg chg="del mod ord">
          <ac:chgData name="David Bricker" userId="d315853ad2d09aaa" providerId="LiveId" clId="{5FBB5286-DBF8-4C29-BF82-C1577A61B75D}" dt="2021-07-15T00:03:51.712" v="181" actId="700"/>
          <ac:spMkLst>
            <pc:docMk/>
            <pc:sldMk cId="482972937" sldId="338"/>
            <ac:spMk id="2" creationId="{1E8EADE0-3052-4E1B-885F-34C9AE3CC6E1}"/>
          </ac:spMkLst>
        </pc:spChg>
        <pc:spChg chg="mod ord">
          <ac:chgData name="David Bricker" userId="d315853ad2d09aaa" providerId="LiveId" clId="{5FBB5286-DBF8-4C29-BF82-C1577A61B75D}" dt="2021-07-15T00:03:51.712" v="181" actId="700"/>
          <ac:spMkLst>
            <pc:docMk/>
            <pc:sldMk cId="482972937" sldId="338"/>
            <ac:spMk id="3" creationId="{F0EA7607-B467-44D8-823C-9165927C0D6F}"/>
          </ac:spMkLst>
        </pc:spChg>
        <pc:spChg chg="mod ord">
          <ac:chgData name="David Bricker" userId="d315853ad2d09aaa" providerId="LiveId" clId="{5FBB5286-DBF8-4C29-BF82-C1577A61B75D}" dt="2021-07-15T00:03:51.712" v="181" actId="700"/>
          <ac:spMkLst>
            <pc:docMk/>
            <pc:sldMk cId="482972937" sldId="338"/>
            <ac:spMk id="4" creationId="{D4516405-3727-4F43-9270-A7A0A5613F2E}"/>
          </ac:spMkLst>
        </pc:spChg>
        <pc:spChg chg="mod ord">
          <ac:chgData name="David Bricker" userId="d315853ad2d09aaa" providerId="LiveId" clId="{5FBB5286-DBF8-4C29-BF82-C1577A61B75D}" dt="2021-07-15T00:03:51.712" v="181" actId="700"/>
          <ac:spMkLst>
            <pc:docMk/>
            <pc:sldMk cId="482972937" sldId="338"/>
            <ac:spMk id="5" creationId="{1FEDAA1C-2C69-4918-A995-FED8DAE6E700}"/>
          </ac:spMkLst>
        </pc:spChg>
        <pc:spChg chg="add mod ord">
          <ac:chgData name="David Bricker" userId="d315853ad2d09aaa" providerId="LiveId" clId="{5FBB5286-DBF8-4C29-BF82-C1577A61B75D}" dt="2021-07-15T00:03:56.015" v="192" actId="20577"/>
          <ac:spMkLst>
            <pc:docMk/>
            <pc:sldMk cId="482972937" sldId="338"/>
            <ac:spMk id="6" creationId="{8DAB3997-5F0A-48EB-9811-7A7250F88453}"/>
          </ac:spMkLst>
        </pc:spChg>
        <pc:spChg chg="add mod ord">
          <ac:chgData name="David Bricker" userId="d315853ad2d09aaa" providerId="LiveId" clId="{5FBB5286-DBF8-4C29-BF82-C1577A61B75D}" dt="2021-07-15T00:04:24.151" v="251" actId="20577"/>
          <ac:spMkLst>
            <pc:docMk/>
            <pc:sldMk cId="482972937" sldId="338"/>
            <ac:spMk id="7" creationId="{72B805F8-61F0-468B-A614-BBDC57ED3F45}"/>
          </ac:spMkLst>
        </pc:spChg>
      </pc:sldChg>
      <pc:sldChg chg="addSp delSp modSp new mod modClrScheme chgLayout">
        <pc:chgData name="David Bricker" userId="d315853ad2d09aaa" providerId="LiveId" clId="{5FBB5286-DBF8-4C29-BF82-C1577A61B75D}" dt="2021-07-15T00:06:34.445" v="342" actId="20577"/>
        <pc:sldMkLst>
          <pc:docMk/>
          <pc:sldMk cId="1829721995" sldId="339"/>
        </pc:sldMkLst>
        <pc:spChg chg="del mod ord">
          <ac:chgData name="David Bricker" userId="d315853ad2d09aaa" providerId="LiveId" clId="{5FBB5286-DBF8-4C29-BF82-C1577A61B75D}" dt="2021-07-15T00:06:03.646" v="280" actId="700"/>
          <ac:spMkLst>
            <pc:docMk/>
            <pc:sldMk cId="1829721995" sldId="339"/>
            <ac:spMk id="2" creationId="{C03A0D75-202C-4A44-835A-12F84673394C}"/>
          </ac:spMkLst>
        </pc:spChg>
        <pc:spChg chg="mod ord">
          <ac:chgData name="David Bricker" userId="d315853ad2d09aaa" providerId="LiveId" clId="{5FBB5286-DBF8-4C29-BF82-C1577A61B75D}" dt="2021-07-15T00:06:03.646" v="280" actId="700"/>
          <ac:spMkLst>
            <pc:docMk/>
            <pc:sldMk cId="1829721995" sldId="339"/>
            <ac:spMk id="3" creationId="{31BA7BFE-088A-4F29-92C9-10E6CF495A6B}"/>
          </ac:spMkLst>
        </pc:spChg>
        <pc:spChg chg="mod ord">
          <ac:chgData name="David Bricker" userId="d315853ad2d09aaa" providerId="LiveId" clId="{5FBB5286-DBF8-4C29-BF82-C1577A61B75D}" dt="2021-07-15T00:06:03.646" v="280" actId="700"/>
          <ac:spMkLst>
            <pc:docMk/>
            <pc:sldMk cId="1829721995" sldId="339"/>
            <ac:spMk id="4" creationId="{0940F786-FAD9-4D4E-BDDC-F1638BDE7E8B}"/>
          </ac:spMkLst>
        </pc:spChg>
        <pc:spChg chg="mod ord">
          <ac:chgData name="David Bricker" userId="d315853ad2d09aaa" providerId="LiveId" clId="{5FBB5286-DBF8-4C29-BF82-C1577A61B75D}" dt="2021-07-15T00:06:03.646" v="280" actId="700"/>
          <ac:spMkLst>
            <pc:docMk/>
            <pc:sldMk cId="1829721995" sldId="339"/>
            <ac:spMk id="5" creationId="{FAADAD6E-57E5-43E4-B577-367F7425FE8A}"/>
          </ac:spMkLst>
        </pc:spChg>
        <pc:spChg chg="add mod ord">
          <ac:chgData name="David Bricker" userId="d315853ad2d09aaa" providerId="LiveId" clId="{5FBB5286-DBF8-4C29-BF82-C1577A61B75D}" dt="2021-07-15T00:06:07.932" v="288" actId="20577"/>
          <ac:spMkLst>
            <pc:docMk/>
            <pc:sldMk cId="1829721995" sldId="339"/>
            <ac:spMk id="6" creationId="{A93039AD-1703-4EB1-9787-6613FEDD7E34}"/>
          </ac:spMkLst>
        </pc:spChg>
        <pc:spChg chg="add mod ord">
          <ac:chgData name="David Bricker" userId="d315853ad2d09aaa" providerId="LiveId" clId="{5FBB5286-DBF8-4C29-BF82-C1577A61B75D}" dt="2021-07-15T00:06:34.445" v="342" actId="20577"/>
          <ac:spMkLst>
            <pc:docMk/>
            <pc:sldMk cId="1829721995" sldId="339"/>
            <ac:spMk id="7" creationId="{B8355834-AA0F-4CC1-B413-91A833A5EEC4}"/>
          </ac:spMkLst>
        </pc:spChg>
      </pc:sldChg>
      <pc:sldChg chg="addSp delSp modSp new mod modClrScheme chgLayout">
        <pc:chgData name="David Bricker" userId="d315853ad2d09aaa" providerId="LiveId" clId="{5FBB5286-DBF8-4C29-BF82-C1577A61B75D}" dt="2021-07-15T00:07:08.477" v="354" actId="20577"/>
        <pc:sldMkLst>
          <pc:docMk/>
          <pc:sldMk cId="2303282222" sldId="340"/>
        </pc:sldMkLst>
        <pc:spChg chg="del mod ord">
          <ac:chgData name="David Bricker" userId="d315853ad2d09aaa" providerId="LiveId" clId="{5FBB5286-DBF8-4C29-BF82-C1577A61B75D}" dt="2021-07-15T00:07:04.207" v="345" actId="700"/>
          <ac:spMkLst>
            <pc:docMk/>
            <pc:sldMk cId="2303282222" sldId="340"/>
            <ac:spMk id="2" creationId="{B1092DF6-958E-4849-B9B6-56D22D6191C0}"/>
          </ac:spMkLst>
        </pc:spChg>
        <pc:spChg chg="mod ord">
          <ac:chgData name="David Bricker" userId="d315853ad2d09aaa" providerId="LiveId" clId="{5FBB5286-DBF8-4C29-BF82-C1577A61B75D}" dt="2021-07-15T00:07:04.207" v="345" actId="700"/>
          <ac:spMkLst>
            <pc:docMk/>
            <pc:sldMk cId="2303282222" sldId="340"/>
            <ac:spMk id="3" creationId="{F5707970-E87C-41EE-A25C-6992C75FE9A2}"/>
          </ac:spMkLst>
        </pc:spChg>
        <pc:spChg chg="mod ord">
          <ac:chgData name="David Bricker" userId="d315853ad2d09aaa" providerId="LiveId" clId="{5FBB5286-DBF8-4C29-BF82-C1577A61B75D}" dt="2021-07-15T00:07:04.207" v="345" actId="700"/>
          <ac:spMkLst>
            <pc:docMk/>
            <pc:sldMk cId="2303282222" sldId="340"/>
            <ac:spMk id="4" creationId="{F56E76B4-AF44-41B2-A0BB-804C9F40E71D}"/>
          </ac:spMkLst>
        </pc:spChg>
        <pc:spChg chg="mod ord">
          <ac:chgData name="David Bricker" userId="d315853ad2d09aaa" providerId="LiveId" clId="{5FBB5286-DBF8-4C29-BF82-C1577A61B75D}" dt="2021-07-15T00:07:04.207" v="345" actId="700"/>
          <ac:spMkLst>
            <pc:docMk/>
            <pc:sldMk cId="2303282222" sldId="340"/>
            <ac:spMk id="5" creationId="{E43AF70A-3687-4839-A77C-8E2428225773}"/>
          </ac:spMkLst>
        </pc:spChg>
        <pc:spChg chg="add mod ord">
          <ac:chgData name="David Bricker" userId="d315853ad2d09aaa" providerId="LiveId" clId="{5FBB5286-DBF8-4C29-BF82-C1577A61B75D}" dt="2021-07-15T00:07:08.477" v="354" actId="20577"/>
          <ac:spMkLst>
            <pc:docMk/>
            <pc:sldMk cId="2303282222" sldId="340"/>
            <ac:spMk id="6" creationId="{B50E21B8-50E3-4CFB-82B2-A079DD83B8BB}"/>
          </ac:spMkLst>
        </pc:spChg>
        <pc:spChg chg="add mod ord">
          <ac:chgData name="David Bricker" userId="d315853ad2d09aaa" providerId="LiveId" clId="{5FBB5286-DBF8-4C29-BF82-C1577A61B75D}" dt="2021-07-15T00:07:04.207" v="345" actId="700"/>
          <ac:spMkLst>
            <pc:docMk/>
            <pc:sldMk cId="2303282222" sldId="340"/>
            <ac:spMk id="7" creationId="{6C21E06F-07E6-4F6B-A036-9C23DD365FB4}"/>
          </ac:spMkLst>
        </pc:spChg>
      </pc:sldChg>
      <pc:sldChg chg="addSp modSp new mod">
        <pc:chgData name="David Bricker" userId="d315853ad2d09aaa" providerId="LiveId" clId="{5FBB5286-DBF8-4C29-BF82-C1577A61B75D}" dt="2021-07-15T00:26:55.752" v="467" actId="1076"/>
        <pc:sldMkLst>
          <pc:docMk/>
          <pc:sldMk cId="3740803044" sldId="341"/>
        </pc:sldMkLst>
        <pc:spChg chg="mod">
          <ac:chgData name="David Bricker" userId="d315853ad2d09aaa" providerId="LiveId" clId="{5FBB5286-DBF8-4C29-BF82-C1577A61B75D}" dt="2021-07-15T00:08:26.957" v="368" actId="20577"/>
          <ac:spMkLst>
            <pc:docMk/>
            <pc:sldMk cId="3740803044" sldId="341"/>
            <ac:spMk id="2" creationId="{54F75F07-E618-47B7-B294-826DA3A43B96}"/>
          </ac:spMkLst>
        </pc:spChg>
        <pc:spChg chg="add mod">
          <ac:chgData name="David Bricker" userId="d315853ad2d09aaa" providerId="LiveId" clId="{5FBB5286-DBF8-4C29-BF82-C1577A61B75D}" dt="2021-07-15T00:08:34.335" v="370"/>
          <ac:spMkLst>
            <pc:docMk/>
            <pc:sldMk cId="3740803044" sldId="341"/>
            <ac:spMk id="6" creationId="{816C3F2C-69CD-43A8-967F-5DAA4E0486CF}"/>
          </ac:spMkLst>
        </pc:spChg>
        <pc:spChg chg="add mod">
          <ac:chgData name="David Bricker" userId="d315853ad2d09aaa" providerId="LiveId" clId="{5FBB5286-DBF8-4C29-BF82-C1577A61B75D}" dt="2021-07-15T00:18:56.863" v="464"/>
          <ac:spMkLst>
            <pc:docMk/>
            <pc:sldMk cId="3740803044" sldId="341"/>
            <ac:spMk id="7" creationId="{CF0BE115-B8D0-486E-9D9C-1E3D11C86971}"/>
          </ac:spMkLst>
        </pc:spChg>
        <pc:spChg chg="add mod">
          <ac:chgData name="David Bricker" userId="d315853ad2d09aaa" providerId="LiveId" clId="{5FBB5286-DBF8-4C29-BF82-C1577A61B75D}" dt="2021-07-15T00:26:55.752" v="467" actId="1076"/>
          <ac:spMkLst>
            <pc:docMk/>
            <pc:sldMk cId="3740803044" sldId="341"/>
            <ac:spMk id="8" creationId="{AF777BC6-8438-4FC7-8051-D6151301BD84}"/>
          </ac:spMkLst>
        </pc:spChg>
      </pc:sldChg>
      <pc:sldChg chg="addSp delSp modSp new mod modClrScheme chgLayout">
        <pc:chgData name="David Bricker" userId="d315853ad2d09aaa" providerId="LiveId" clId="{5FBB5286-DBF8-4C29-BF82-C1577A61B75D}" dt="2021-07-15T00:09:05.850" v="380" actId="20577"/>
        <pc:sldMkLst>
          <pc:docMk/>
          <pc:sldMk cId="2621238559" sldId="342"/>
        </pc:sldMkLst>
        <pc:spChg chg="del mod ord">
          <ac:chgData name="David Bricker" userId="d315853ad2d09aaa" providerId="LiveId" clId="{5FBB5286-DBF8-4C29-BF82-C1577A61B75D}" dt="2021-07-15T00:09:02.321" v="372" actId="700"/>
          <ac:spMkLst>
            <pc:docMk/>
            <pc:sldMk cId="2621238559" sldId="342"/>
            <ac:spMk id="2" creationId="{0C13F6B8-8F41-44D6-8CDA-86C7915054E6}"/>
          </ac:spMkLst>
        </pc:spChg>
        <pc:spChg chg="mod ord">
          <ac:chgData name="David Bricker" userId="d315853ad2d09aaa" providerId="LiveId" clId="{5FBB5286-DBF8-4C29-BF82-C1577A61B75D}" dt="2021-07-15T00:09:02.321" v="372" actId="700"/>
          <ac:spMkLst>
            <pc:docMk/>
            <pc:sldMk cId="2621238559" sldId="342"/>
            <ac:spMk id="3" creationId="{2AE42BB9-32CE-4EF2-9DAF-103FF33F7E28}"/>
          </ac:spMkLst>
        </pc:spChg>
        <pc:spChg chg="mod ord">
          <ac:chgData name="David Bricker" userId="d315853ad2d09aaa" providerId="LiveId" clId="{5FBB5286-DBF8-4C29-BF82-C1577A61B75D}" dt="2021-07-15T00:09:02.321" v="372" actId="700"/>
          <ac:spMkLst>
            <pc:docMk/>
            <pc:sldMk cId="2621238559" sldId="342"/>
            <ac:spMk id="4" creationId="{4CA86374-5AD1-4CE2-AA42-748C5130B1DA}"/>
          </ac:spMkLst>
        </pc:spChg>
        <pc:spChg chg="mod ord">
          <ac:chgData name="David Bricker" userId="d315853ad2d09aaa" providerId="LiveId" clId="{5FBB5286-DBF8-4C29-BF82-C1577A61B75D}" dt="2021-07-15T00:09:02.321" v="372" actId="700"/>
          <ac:spMkLst>
            <pc:docMk/>
            <pc:sldMk cId="2621238559" sldId="342"/>
            <ac:spMk id="5" creationId="{8A85982D-DDF8-44FF-BC1D-436853E27DEE}"/>
          </ac:spMkLst>
        </pc:spChg>
        <pc:spChg chg="add mod ord">
          <ac:chgData name="David Bricker" userId="d315853ad2d09aaa" providerId="LiveId" clId="{5FBB5286-DBF8-4C29-BF82-C1577A61B75D}" dt="2021-07-15T00:09:05.850" v="380" actId="20577"/>
          <ac:spMkLst>
            <pc:docMk/>
            <pc:sldMk cId="2621238559" sldId="342"/>
            <ac:spMk id="6" creationId="{DA636845-0CB1-480B-9C90-59012DE61227}"/>
          </ac:spMkLst>
        </pc:spChg>
        <pc:spChg chg="add mod ord">
          <ac:chgData name="David Bricker" userId="d315853ad2d09aaa" providerId="LiveId" clId="{5FBB5286-DBF8-4C29-BF82-C1577A61B75D}" dt="2021-07-15T00:09:02.321" v="372" actId="700"/>
          <ac:spMkLst>
            <pc:docMk/>
            <pc:sldMk cId="2621238559" sldId="342"/>
            <ac:spMk id="7" creationId="{98D33D7D-06F9-41FF-B83E-2F69AB47742C}"/>
          </ac:spMkLst>
        </pc:spChg>
      </pc:sldChg>
      <pc:sldChg chg="addSp delSp modSp new mod modClrScheme chgLayout">
        <pc:chgData name="David Bricker" userId="d315853ad2d09aaa" providerId="LiveId" clId="{5FBB5286-DBF8-4C29-BF82-C1577A61B75D}" dt="2021-07-15T00:11:58.768" v="437" actId="20577"/>
        <pc:sldMkLst>
          <pc:docMk/>
          <pc:sldMk cId="2089759487" sldId="343"/>
        </pc:sldMkLst>
        <pc:spChg chg="del mod ord">
          <ac:chgData name="David Bricker" userId="d315853ad2d09aaa" providerId="LiveId" clId="{5FBB5286-DBF8-4C29-BF82-C1577A61B75D}" dt="2021-07-15T00:11:28.886" v="384" actId="700"/>
          <ac:spMkLst>
            <pc:docMk/>
            <pc:sldMk cId="2089759487" sldId="343"/>
            <ac:spMk id="2" creationId="{CB4319CA-AFAB-486C-BB1E-75F01135F202}"/>
          </ac:spMkLst>
        </pc:spChg>
        <pc:spChg chg="del mod ord">
          <ac:chgData name="David Bricker" userId="d315853ad2d09aaa" providerId="LiveId" clId="{5FBB5286-DBF8-4C29-BF82-C1577A61B75D}" dt="2021-07-15T00:11:28.886" v="384" actId="700"/>
          <ac:spMkLst>
            <pc:docMk/>
            <pc:sldMk cId="2089759487" sldId="343"/>
            <ac:spMk id="3" creationId="{DBBFC10C-1E12-43E7-A4F8-99B66AC8004D}"/>
          </ac:spMkLst>
        </pc:spChg>
        <pc:spChg chg="mod ord">
          <ac:chgData name="David Bricker" userId="d315853ad2d09aaa" providerId="LiveId" clId="{5FBB5286-DBF8-4C29-BF82-C1577A61B75D}" dt="2021-07-15T00:11:28.886" v="384" actId="700"/>
          <ac:spMkLst>
            <pc:docMk/>
            <pc:sldMk cId="2089759487" sldId="343"/>
            <ac:spMk id="4" creationId="{E2F9018C-E153-4429-ADDD-4D8030B29F58}"/>
          </ac:spMkLst>
        </pc:spChg>
        <pc:spChg chg="mod ord">
          <ac:chgData name="David Bricker" userId="d315853ad2d09aaa" providerId="LiveId" clId="{5FBB5286-DBF8-4C29-BF82-C1577A61B75D}" dt="2021-07-15T00:11:28.886" v="384" actId="700"/>
          <ac:spMkLst>
            <pc:docMk/>
            <pc:sldMk cId="2089759487" sldId="343"/>
            <ac:spMk id="5" creationId="{5D794C92-D38A-430B-8B53-06A313A8B441}"/>
          </ac:spMkLst>
        </pc:spChg>
        <pc:spChg chg="mod ord">
          <ac:chgData name="David Bricker" userId="d315853ad2d09aaa" providerId="LiveId" clId="{5FBB5286-DBF8-4C29-BF82-C1577A61B75D}" dt="2021-07-15T00:11:28.886" v="384" actId="700"/>
          <ac:spMkLst>
            <pc:docMk/>
            <pc:sldMk cId="2089759487" sldId="343"/>
            <ac:spMk id="6" creationId="{73FF92F7-31EC-4FED-BB3B-6AA424EFEF54}"/>
          </ac:spMkLst>
        </pc:spChg>
        <pc:spChg chg="add mod ord">
          <ac:chgData name="David Bricker" userId="d315853ad2d09aaa" providerId="LiveId" clId="{5FBB5286-DBF8-4C29-BF82-C1577A61B75D}" dt="2021-07-15T00:11:39.661" v="405" actId="20577"/>
          <ac:spMkLst>
            <pc:docMk/>
            <pc:sldMk cId="2089759487" sldId="343"/>
            <ac:spMk id="7" creationId="{A6D70DFD-E2B2-48D8-BE95-ECDF546C685A}"/>
          </ac:spMkLst>
        </pc:spChg>
        <pc:spChg chg="add mod ord">
          <ac:chgData name="David Bricker" userId="d315853ad2d09aaa" providerId="LiveId" clId="{5FBB5286-DBF8-4C29-BF82-C1577A61B75D}" dt="2021-07-15T00:11:58.768" v="437" actId="20577"/>
          <ac:spMkLst>
            <pc:docMk/>
            <pc:sldMk cId="2089759487" sldId="343"/>
            <ac:spMk id="8" creationId="{5B8CFD7C-4CC1-475B-A4A9-920DE45E6063}"/>
          </ac:spMkLst>
        </pc:spChg>
      </pc:sldChg>
      <pc:sldMasterChg chg="delSp mod">
        <pc:chgData name="David Bricker" userId="d315853ad2d09aaa" providerId="LiveId" clId="{5FBB5286-DBF8-4C29-BF82-C1577A61B75D}" dt="2021-07-13T23:50:43.748" v="32" actId="478"/>
        <pc:sldMasterMkLst>
          <pc:docMk/>
          <pc:sldMasterMk cId="3278648046" sldId="2147483660"/>
        </pc:sldMasterMkLst>
        <pc:picChg chg="del">
          <ac:chgData name="David Bricker" userId="d315853ad2d09aaa" providerId="LiveId" clId="{5FBB5286-DBF8-4C29-BF82-C1577A61B75D}" dt="2021-07-13T23:50:43.748" v="32" actId="478"/>
          <ac:picMkLst>
            <pc:docMk/>
            <pc:sldMasterMk cId="3278648046" sldId="2147483660"/>
            <ac:picMk id="7" creationId="{00000000-0000-0000-0000-000000000000}"/>
          </ac:picMkLst>
        </pc:pic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13915-0B14-4E2D-A787-128282A0845E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E85CA2-D352-4B75-8391-7C6A796C6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28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 1: If no TX</a:t>
            </a:r>
            <a:r>
              <a:rPr lang="en-US" baseline="0" dirty="0"/>
              <a:t> in progress, wait </a:t>
            </a:r>
          </a:p>
          <a:p>
            <a:r>
              <a:rPr lang="en-US" baseline="0" dirty="0"/>
              <a:t>            if traffic, wait a brief period, and then check again</a:t>
            </a:r>
          </a:p>
          <a:p>
            <a:endParaRPr lang="en-US" baseline="0" dirty="0"/>
          </a:p>
          <a:p>
            <a:r>
              <a:rPr lang="en-US" baseline="0" dirty="0"/>
              <a:t>Step 2: </a:t>
            </a:r>
            <a:r>
              <a:rPr lang="en-US" baseline="0" dirty="0" err="1"/>
              <a:t>Dest</a:t>
            </a:r>
            <a:r>
              <a:rPr lang="en-US" baseline="0" dirty="0"/>
              <a:t> Receives, verifies accuracy, and then send ACK</a:t>
            </a:r>
          </a:p>
          <a:p>
            <a:r>
              <a:rPr lang="en-US" baseline="0" dirty="0"/>
              <a:t>            If no ACK, then try resend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85CA2-D352-4B75-8391-7C6A796C6DA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39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85CA2-D352-4B75-8391-7C6A796C6DA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420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Evil Twin – same as rogue access point and leads to man</a:t>
            </a:r>
            <a:r>
              <a:rPr lang="en-US" baseline="0" dirty="0"/>
              <a:t> in the middle attacks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85CA2-D352-4B75-8391-7C6A796C6DA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030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-Form of eavesdropping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CE813-C1E3-4B08-834D-AC67A53FAFC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103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-Attacks usually</a:t>
            </a:r>
            <a:r>
              <a:rPr lang="en-US" baseline="0" dirty="0"/>
              <a:t> overload the server</a:t>
            </a:r>
          </a:p>
          <a:p>
            <a:r>
              <a:rPr lang="en-US" baseline="0" dirty="0"/>
              <a:t>-Causes the victim to no longer communicate adequately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CE813-C1E3-4B08-834D-AC67A53FAFC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251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CE813-C1E3-4B08-834D-AC67A53FAFC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0276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-Easily Hacked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CE813-C1E3-4B08-834D-AC67A53FAFC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047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1AE46-34B7-4601-8DEE-A16B364C0DB5}" type="datetime5">
              <a:rPr lang="en-US" smtClean="0"/>
              <a:t>16-Jul-21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Derived from Multiple Sources (db)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A8572-AF23-41B9-B80E-134D950D7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841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F3675-8948-4C63-B616-A905B93EF0D8}" type="datetime5">
              <a:rPr lang="en-US" smtClean="0"/>
              <a:t>16-Jul-21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Derived from Multiple Sources (db)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A8572-AF23-41B9-B80E-134D950D7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198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D970C-0FEB-44ED-ABE0-96A16DB71FB5}" type="datetime5">
              <a:rPr lang="en-US" smtClean="0"/>
              <a:t>16-Jul-21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Derived from Multiple Sources (db)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A8572-AF23-41B9-B80E-134D950D7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345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33D42-926D-4B86-96F8-F58BC1A4201F}" type="datetime5">
              <a:rPr lang="en-US" smtClean="0"/>
              <a:t>16-Jul-21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Derived from Multiple Sources (db)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A8572-AF23-41B9-B80E-134D950D7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90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0FC0D-7C75-41F2-8460-A3857025B035}" type="datetime5">
              <a:rPr lang="en-US" smtClean="0"/>
              <a:t>16-Jul-21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Derived from Multiple Sources (db)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A8572-AF23-41B9-B80E-134D950D7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866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2DDFD-97AE-43BE-8634-D1AECDF5786F}" type="datetime5">
              <a:rPr lang="en-US" smtClean="0"/>
              <a:t>16-Jul-21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Derived from Multiple Sources (db)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A8572-AF23-41B9-B80E-134D950D7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180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A8C4E-596A-4260-AD0D-C9EDA5026860}" type="datetime5">
              <a:rPr lang="en-US" smtClean="0"/>
              <a:t>16-Jul-21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Derived from Multiple Sources (db)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A8572-AF23-41B9-B80E-134D950D7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526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0F921-E86A-4C84-834B-E0F006481C69}" type="datetime5">
              <a:rPr lang="en-US" smtClean="0"/>
              <a:t>16-Jul-21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Derived from Multiple Sources (db)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A8572-AF23-41B9-B80E-134D950D7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648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0C10A-FACD-4EB5-8E0A-A119C49F144E}" type="datetime5">
              <a:rPr lang="en-US" smtClean="0"/>
              <a:t>16-Jul-21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Derived from Multiple Sources (db)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A8572-AF23-41B9-B80E-134D950D7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27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A31C0-0DD4-4F3E-B5C7-2B89D5212CC0}" type="datetime5">
              <a:rPr lang="en-US" smtClean="0"/>
              <a:t>16-Jul-21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Derived from Multiple Sources (db)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A8572-AF23-41B9-B80E-134D950D7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412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71775-B420-495E-BD6C-72DCFB3FC4C5}" type="datetime5">
              <a:rPr lang="en-US" smtClean="0"/>
              <a:t>16-Jul-21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Derived from Multiple Sources (db)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A8572-AF23-41B9-B80E-134D950D7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419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A45DE-C407-407D-B522-8DD1155EF1F0}" type="datetime5">
              <a:rPr lang="en-US" smtClean="0"/>
              <a:t>16-Jul-21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Derived from Multiple Sources (db)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A8572-AF23-41B9-B80E-134D950D7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64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ourier New" panose="02070309020205020404" pitchFamily="49" charset="0"/>
          <a:ea typeface="+mn-ea"/>
          <a:cs typeface="Courier New" panose="02070309020205020404" pitchFamily="49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ourier New" panose="02070309020205020404" pitchFamily="49" charset="0"/>
          <a:ea typeface="+mn-ea"/>
          <a:cs typeface="Courier New" panose="02070309020205020404" pitchFamily="49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ourier New" panose="02070309020205020404" pitchFamily="49" charset="0"/>
          <a:ea typeface="+mn-ea"/>
          <a:cs typeface="Courier New" panose="02070309020205020404" pitchFamily="49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ourier New" panose="02070309020205020404" pitchFamily="49" charset="0"/>
          <a:ea typeface="+mn-ea"/>
          <a:cs typeface="Courier New" panose="02070309020205020404" pitchFamily="49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ourier New" panose="02070309020205020404" pitchFamily="49" charset="0"/>
          <a:ea typeface="+mn-ea"/>
          <a:cs typeface="Courier New" panose="02070309020205020404" pitchFamily="49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.keenetic.com/hc/en-us/articles/360012060379-Available-channels-on-the-5-GHz-Wireless-network" TargetMode="External"/><Relationship Id="rId2" Type="http://schemas.openxmlformats.org/officeDocument/2006/relationships/hyperlink" Target="https://www.ekahau.com/blog/channel-planning-best-practices-for-better-wi-fi/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electronics-notes.com/articles/connectivity/wifi-ieee-802-11/channels-frequencies-bands-bandwidth.php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WiFi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Version 3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1D930C-9D72-424C-A3DC-546EF1EC1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4343C-53BC-4290-9240-48C65FD50554}" type="datetime5">
              <a:rPr lang="en-US" smtClean="0"/>
              <a:t>16-Jul-21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BCBF95-F203-4E28-A5AB-F9D79BAF3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Derived from Multiple Sources (db)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F12115-F5B1-4835-A383-172CF3183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A8572-AF23-41B9-B80E-134D950D71E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769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WiFi</a:t>
            </a:r>
            <a:r>
              <a:rPr lang="en-US" dirty="0"/>
              <a:t> – Layer 2 - </a:t>
            </a:r>
            <a:r>
              <a:rPr lang="en-US" dirty="0" err="1"/>
              <a:t>DataLink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Two sublayers: the Logical Link Control (LLC) sublayer and the Medium Access Control (MAC) sublayer</a:t>
            </a:r>
          </a:p>
          <a:p>
            <a:pPr lvl="1"/>
            <a:r>
              <a:rPr lang="en-US" dirty="0"/>
              <a:t>The LLC receives an IP packet from the Network layer above it and encapsulates the data with addressing and control information</a:t>
            </a:r>
          </a:p>
          <a:p>
            <a:pPr lvl="1"/>
            <a:r>
              <a:rPr lang="en-US" dirty="0"/>
              <a:t>This packet, now called a frame, is passed to the MAC, which modifies the addressing and control information in the frame header to ensure the data is in the proper form for application to the Physical layer</a:t>
            </a:r>
          </a:p>
          <a:p>
            <a:r>
              <a:rPr lang="en-US" dirty="0"/>
              <a:t>The MAC then passes the frame to the PHY, which modulates the data according to the PHY standard in use (DSSS, OFDM), and transmits the bits as RF</a:t>
            </a:r>
          </a:p>
          <a:p>
            <a:r>
              <a:rPr lang="en-US" dirty="0"/>
              <a:t>The process is reversed at the receiving end.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33D42-926D-4B86-96F8-F58BC1A4201F}" type="datetime5">
              <a:rPr lang="en-US" smtClean="0"/>
              <a:t>16-Jul-21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Derived from Multiple Sources (db)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A8572-AF23-41B9-B80E-134D950D71EB}" type="slidenum">
              <a:rPr lang="en-US" smtClean="0"/>
              <a:t>10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176962"/>
            <a:ext cx="9144000" cy="68103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WiFi</a:t>
            </a:r>
            <a:r>
              <a:rPr lang="en-US" sz="2000" dirty="0"/>
              <a:t> includes things on the data layer that are considered to be on different layers on the OSI stack (such as encryption), but are not considered at all on the TCP/IP stack</a:t>
            </a:r>
          </a:p>
        </p:txBody>
      </p:sp>
    </p:spTree>
    <p:extLst>
      <p:ext uri="{BB962C8B-B14F-4D97-AF65-F5344CB8AC3E}">
        <p14:creationId xmlns:p14="http://schemas.microsoft.com/office/powerpoint/2010/main" val="3939278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Antennas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Unidirectional – also called a directional antenna</a:t>
            </a:r>
          </a:p>
          <a:p>
            <a:pPr lvl="1"/>
            <a:r>
              <a:rPr lang="en-US" dirty="0"/>
              <a:t>Point-to-Point Link</a:t>
            </a:r>
          </a:p>
          <a:p>
            <a:pPr lvl="1"/>
            <a:endParaRPr lang="en-US" dirty="0"/>
          </a:p>
          <a:p>
            <a:r>
              <a:rPr lang="en-US" dirty="0"/>
              <a:t>Omni-directional – Sends (and receives) signals at same strength in all directions.</a:t>
            </a:r>
          </a:p>
          <a:p>
            <a:pPr lvl="1"/>
            <a:r>
              <a:rPr lang="en-US" dirty="0"/>
              <a:t>Highly mobile</a:t>
            </a:r>
          </a:p>
          <a:p>
            <a:pPr lvl="1"/>
            <a:r>
              <a:rPr lang="en-US" dirty="0"/>
              <a:t>Send/receive to/from many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0F921-E86A-4C84-834B-E0F006481C69}" type="datetime5">
              <a:rPr lang="en-US" smtClean="0"/>
              <a:t>16-Jul-21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Derived from Multiple Sources (db)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A8572-AF23-41B9-B80E-134D950D71E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04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Propagation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way in which a signal travels</a:t>
            </a:r>
          </a:p>
          <a:p>
            <a:r>
              <a:rPr lang="en-US" dirty="0"/>
              <a:t>LOS – Straight line TX to RX</a:t>
            </a:r>
          </a:p>
          <a:p>
            <a:r>
              <a:rPr lang="en-US" dirty="0"/>
              <a:t>Degradations</a:t>
            </a:r>
          </a:p>
          <a:p>
            <a:pPr lvl="1"/>
            <a:r>
              <a:rPr lang="en-US" dirty="0"/>
              <a:t>Fading – Obstacles or barriers</a:t>
            </a:r>
          </a:p>
          <a:p>
            <a:pPr lvl="1"/>
            <a:r>
              <a:rPr lang="en-US" dirty="0"/>
              <a:t>Attenuation - Distance</a:t>
            </a:r>
          </a:p>
          <a:p>
            <a:pPr lvl="1"/>
            <a:r>
              <a:rPr lang="en-US" dirty="0"/>
              <a:t>Interference – From electromagnetic waves (EMI)</a:t>
            </a:r>
          </a:p>
          <a:p>
            <a:pPr lvl="1"/>
            <a:r>
              <a:rPr lang="en-US" dirty="0"/>
              <a:t>Refraction (into/through a different transmission medium that changes the wavelength, speed, or other characteristic (e.g., Water)</a:t>
            </a:r>
          </a:p>
          <a:p>
            <a:pPr lvl="1"/>
            <a:r>
              <a:rPr lang="en-US" dirty="0"/>
              <a:t>Reflection (obstacle or bounce back)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33D42-926D-4B86-96F8-F58BC1A4201F}" type="datetime5">
              <a:rPr lang="en-US" smtClean="0"/>
              <a:t>16-Jul-21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Derived from Multiple Sources (db)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A8572-AF23-41B9-B80E-134D950D71E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6635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WiFi</a:t>
            </a:r>
            <a:r>
              <a:rPr lang="en-US" dirty="0"/>
              <a:t> - Access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CSMA/CA</a:t>
            </a:r>
          </a:p>
          <a:p>
            <a:pPr lvl="1"/>
            <a:r>
              <a:rPr lang="en-US" dirty="0"/>
              <a:t>Carrier Sense, Multiple Access/Collision Avoidance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Minimizes occurrence but can’t detect if collision occurs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33D42-926D-4B86-96F8-F58BC1A4201F}" type="datetime5">
              <a:rPr lang="en-US" smtClean="0"/>
              <a:t>16-Jul-21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Derived from Multiple Sources (db)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A8572-AF23-41B9-B80E-134D950D71EB}" type="slidenum">
              <a:rPr lang="en-US" smtClean="0"/>
              <a:t>13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56840" y="5987019"/>
            <a:ext cx="6206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Ref: West, Andrews, Dean. Network + Guide to Networks, p. 326</a:t>
            </a:r>
          </a:p>
        </p:txBody>
      </p:sp>
    </p:spTree>
    <p:extLst>
      <p:ext uri="{BB962C8B-B14F-4D97-AF65-F5344CB8AC3E}">
        <p14:creationId xmlns:p14="http://schemas.microsoft.com/office/powerpoint/2010/main" val="1583265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98818"/>
          </a:xfrm>
        </p:spPr>
        <p:txBody>
          <a:bodyPr/>
          <a:lstStyle/>
          <a:p>
            <a:r>
              <a:rPr lang="en-US" dirty="0"/>
              <a:t>CSMA/CD Access Method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33D42-926D-4B86-96F8-F58BC1A4201F}" type="datetime5">
              <a:rPr lang="en-US" smtClean="0"/>
              <a:t>16-Jul-21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Derived from Multiple Sources (db)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A8572-AF23-41B9-B80E-134D950D71EB}" type="slidenum">
              <a:rPr lang="en-US" smtClean="0"/>
              <a:t>14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81162" y="2714042"/>
            <a:ext cx="2223038" cy="931273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Check for Transmissions</a:t>
            </a:r>
          </a:p>
        </p:txBody>
      </p:sp>
      <p:sp>
        <p:nvSpPr>
          <p:cNvPr id="8" name="Flowchart: Decision 7"/>
          <p:cNvSpPr/>
          <p:nvPr/>
        </p:nvSpPr>
        <p:spPr>
          <a:xfrm>
            <a:off x="3696346" y="2233597"/>
            <a:ext cx="1751308" cy="1892167"/>
          </a:xfrm>
          <a:prstGeom prst="flowChartDecisio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Activity</a:t>
            </a:r>
          </a:p>
        </p:txBody>
      </p:sp>
      <p:sp>
        <p:nvSpPr>
          <p:cNvPr id="9" name="Rectangle 8"/>
          <p:cNvSpPr/>
          <p:nvPr/>
        </p:nvSpPr>
        <p:spPr>
          <a:xfrm>
            <a:off x="2192041" y="1643420"/>
            <a:ext cx="1673817" cy="7749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Brief Pause</a:t>
            </a:r>
          </a:p>
        </p:txBody>
      </p:sp>
      <p:cxnSp>
        <p:nvCxnSpPr>
          <p:cNvPr id="11" name="Elbow Connector 10"/>
          <p:cNvCxnSpPr>
            <a:cxnSpLocks/>
            <a:stCxn id="8" idx="0"/>
            <a:endCxn id="9" idx="3"/>
          </p:cNvCxnSpPr>
          <p:nvPr/>
        </p:nvCxnSpPr>
        <p:spPr>
          <a:xfrm rot="16200000" flipV="1">
            <a:off x="4117570" y="1779167"/>
            <a:ext cx="202719" cy="706142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cxnSpLocks/>
            <a:stCxn id="9" idx="1"/>
            <a:endCxn id="7" idx="0"/>
          </p:cNvCxnSpPr>
          <p:nvPr/>
        </p:nvCxnSpPr>
        <p:spPr>
          <a:xfrm rot="10800000" flipV="1">
            <a:off x="1492681" y="2030878"/>
            <a:ext cx="699360" cy="683164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6"/>
            <a:endCxn id="8" idx="1"/>
          </p:cNvCxnSpPr>
          <p:nvPr/>
        </p:nvCxnSpPr>
        <p:spPr>
          <a:xfrm>
            <a:off x="2604200" y="3179679"/>
            <a:ext cx="1092146" cy="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6010824" y="1969741"/>
            <a:ext cx="1673817" cy="77491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Send Msg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139804" y="5551808"/>
            <a:ext cx="2038996" cy="66573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TX Complete</a:t>
            </a:r>
          </a:p>
        </p:txBody>
      </p:sp>
      <p:cxnSp>
        <p:nvCxnSpPr>
          <p:cNvPr id="21" name="Elbow Connector 20"/>
          <p:cNvCxnSpPr>
            <a:cxnSpLocks/>
            <a:stCxn id="18" idx="2"/>
            <a:endCxn id="20" idx="0"/>
          </p:cNvCxnSpPr>
          <p:nvPr/>
        </p:nvCxnSpPr>
        <p:spPr>
          <a:xfrm rot="16200000" flipH="1">
            <a:off x="6373876" y="3218512"/>
            <a:ext cx="1129585" cy="181871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8" idx="3"/>
            <a:endCxn id="18" idx="1"/>
          </p:cNvCxnSpPr>
          <p:nvPr/>
        </p:nvCxnSpPr>
        <p:spPr>
          <a:xfrm flipV="1">
            <a:off x="5447654" y="2357199"/>
            <a:ext cx="563170" cy="822482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565219" y="1947572"/>
            <a:ext cx="485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25748" y="2789109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20" name="Flowchart: Decision 19">
            <a:extLst>
              <a:ext uri="{FF2B5EF4-FFF2-40B4-BE49-F238E27FC236}">
                <a16:creationId xmlns:a16="http://schemas.microsoft.com/office/drawing/2014/main" id="{84887377-66C9-4D26-B996-0E8FAF48C109}"/>
              </a:ext>
            </a:extLst>
          </p:cNvPr>
          <p:cNvSpPr/>
          <p:nvPr/>
        </p:nvSpPr>
        <p:spPr>
          <a:xfrm>
            <a:off x="5880408" y="3874241"/>
            <a:ext cx="2298392" cy="983007"/>
          </a:xfrm>
          <a:prstGeom prst="flowChartDecisio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Collision?</a:t>
            </a:r>
          </a:p>
        </p:txBody>
      </p: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66FD2F77-11C1-4728-B590-F7275015CB60}"/>
              </a:ext>
            </a:extLst>
          </p:cNvPr>
          <p:cNvCxnSpPr>
            <a:stCxn id="20" idx="2"/>
            <a:endCxn id="19" idx="0"/>
          </p:cNvCxnSpPr>
          <p:nvPr/>
        </p:nvCxnSpPr>
        <p:spPr>
          <a:xfrm rot="16200000" flipH="1">
            <a:off x="6747173" y="5139679"/>
            <a:ext cx="694560" cy="12969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12">
            <a:extLst>
              <a:ext uri="{FF2B5EF4-FFF2-40B4-BE49-F238E27FC236}">
                <a16:creationId xmlns:a16="http://schemas.microsoft.com/office/drawing/2014/main" id="{A1372E72-C6D9-4CAF-9089-AB922B5BBD53}"/>
              </a:ext>
            </a:extLst>
          </p:cNvPr>
          <p:cNvCxnSpPr>
            <a:cxnSpLocks/>
            <a:endCxn id="7" idx="4"/>
          </p:cNvCxnSpPr>
          <p:nvPr/>
        </p:nvCxnSpPr>
        <p:spPr>
          <a:xfrm rot="10800000">
            <a:off x="1492682" y="3645316"/>
            <a:ext cx="4495985" cy="720431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381007B8-D73F-4E4A-AD07-89FB9C196CDE}"/>
              </a:ext>
            </a:extLst>
          </p:cNvPr>
          <p:cNvSpPr/>
          <p:nvPr/>
        </p:nvSpPr>
        <p:spPr>
          <a:xfrm>
            <a:off x="2191065" y="3954344"/>
            <a:ext cx="1673817" cy="7749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Brief Pause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33D1FBF-E49F-40BD-A113-A6BF2C0F9524}"/>
              </a:ext>
            </a:extLst>
          </p:cNvPr>
          <p:cNvSpPr txBox="1"/>
          <p:nvPr/>
        </p:nvSpPr>
        <p:spPr>
          <a:xfrm>
            <a:off x="7003861" y="4819159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CE289E3-502C-4A03-9589-A0B1BE7C3530}"/>
              </a:ext>
            </a:extLst>
          </p:cNvPr>
          <p:cNvSpPr txBox="1"/>
          <p:nvPr/>
        </p:nvSpPr>
        <p:spPr>
          <a:xfrm>
            <a:off x="5541975" y="3961904"/>
            <a:ext cx="485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5A4FDF-270C-4814-9E5D-AF0AA3FBBFDF}"/>
              </a:ext>
            </a:extLst>
          </p:cNvPr>
          <p:cNvSpPr txBox="1"/>
          <p:nvPr/>
        </p:nvSpPr>
        <p:spPr>
          <a:xfrm>
            <a:off x="444591" y="944602"/>
            <a:ext cx="4319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Review: Wired Network</a:t>
            </a:r>
          </a:p>
        </p:txBody>
      </p:sp>
    </p:spTree>
    <p:extLst>
      <p:ext uri="{BB962C8B-B14F-4D97-AF65-F5344CB8AC3E}">
        <p14:creationId xmlns:p14="http://schemas.microsoft.com/office/powerpoint/2010/main" val="1167629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DAB3997-5F0A-48EB-9811-7A7250F88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Hidden Node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2B805F8-61F0-468B-A614-BBDC57ED3F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err="1"/>
              <a:t>WiFi</a:t>
            </a:r>
            <a:r>
              <a:rPr lang="en-US" dirty="0"/>
              <a:t> uses a different Access Method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EA7607-B467-44D8-823C-9165927C0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0F921-E86A-4C84-834B-E0F006481C69}" type="datetime5">
              <a:rPr lang="en-US" smtClean="0"/>
              <a:t>16-Jul-21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516405-3727-4F43-9270-A7A0A5613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Derived from Multiple Sources (db)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EDAA1C-2C69-4918-A995-FED8DAE6E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A8572-AF23-41B9-B80E-134D950D71E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9729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66553"/>
          </a:xfrm>
        </p:spPr>
        <p:txBody>
          <a:bodyPr>
            <a:normAutofit fontScale="90000"/>
          </a:bodyPr>
          <a:lstStyle/>
          <a:p>
            <a:r>
              <a:rPr lang="en-US" dirty="0"/>
              <a:t>CSMA/CA Access Method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33D42-926D-4B86-96F8-F58BC1A4201F}" type="datetime5">
              <a:rPr lang="en-US" smtClean="0"/>
              <a:t>16-Jul-21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Derived from Multiple Sources (db)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A8572-AF23-41B9-B80E-134D950D71EB}" type="slidenum">
              <a:rPr lang="en-US" smtClean="0"/>
              <a:t>16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81162" y="2356426"/>
            <a:ext cx="2223038" cy="931273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Check for Transmissions</a:t>
            </a:r>
          </a:p>
        </p:txBody>
      </p:sp>
      <p:sp>
        <p:nvSpPr>
          <p:cNvPr id="8" name="Flowchart: Decision 7"/>
          <p:cNvSpPr/>
          <p:nvPr/>
        </p:nvSpPr>
        <p:spPr>
          <a:xfrm>
            <a:off x="3089320" y="1862675"/>
            <a:ext cx="1751308" cy="1892167"/>
          </a:xfrm>
          <a:prstGeom prst="flowChartDecisio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dk1"/>
                </a:solidFill>
              </a:rPr>
              <a:t>Activity</a:t>
            </a:r>
          </a:p>
        </p:txBody>
      </p:sp>
      <p:sp>
        <p:nvSpPr>
          <p:cNvPr id="9" name="Rectangle 8"/>
          <p:cNvSpPr/>
          <p:nvPr/>
        </p:nvSpPr>
        <p:spPr>
          <a:xfrm>
            <a:off x="1797205" y="4125174"/>
            <a:ext cx="1673817" cy="7749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Brief Pause</a:t>
            </a:r>
          </a:p>
        </p:txBody>
      </p:sp>
      <p:cxnSp>
        <p:nvCxnSpPr>
          <p:cNvPr id="11" name="Elbow Connector 10"/>
          <p:cNvCxnSpPr>
            <a:stCxn id="8" idx="2"/>
            <a:endCxn id="9" idx="0"/>
          </p:cNvCxnSpPr>
          <p:nvPr/>
        </p:nvCxnSpPr>
        <p:spPr>
          <a:xfrm rot="5400000">
            <a:off x="3114378" y="3274578"/>
            <a:ext cx="370332" cy="133086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9" idx="1"/>
            <a:endCxn id="7" idx="4"/>
          </p:cNvCxnSpPr>
          <p:nvPr/>
        </p:nvCxnSpPr>
        <p:spPr>
          <a:xfrm rot="10800000">
            <a:off x="1492681" y="3287700"/>
            <a:ext cx="304524" cy="1224933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6"/>
            <a:endCxn id="8" idx="1"/>
          </p:cNvCxnSpPr>
          <p:nvPr/>
        </p:nvCxnSpPr>
        <p:spPr>
          <a:xfrm flipV="1">
            <a:off x="2604200" y="2808759"/>
            <a:ext cx="485120" cy="133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7180254" y="3704398"/>
            <a:ext cx="1673817" cy="77491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Send </a:t>
            </a:r>
            <a:r>
              <a:rPr lang="en-US" dirty="0" err="1"/>
              <a:t>Msg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6882684" y="5000640"/>
            <a:ext cx="2038996" cy="66573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TX Complete</a:t>
            </a:r>
          </a:p>
        </p:txBody>
      </p:sp>
      <p:cxnSp>
        <p:nvCxnSpPr>
          <p:cNvPr id="21" name="Elbow Connector 20"/>
          <p:cNvCxnSpPr>
            <a:stCxn id="18" idx="2"/>
            <a:endCxn id="19" idx="0"/>
          </p:cNvCxnSpPr>
          <p:nvPr/>
        </p:nvCxnSpPr>
        <p:spPr>
          <a:xfrm rot="5400000">
            <a:off x="7699010" y="4682486"/>
            <a:ext cx="521327" cy="114981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8" idx="3"/>
            <a:endCxn id="24" idx="2"/>
          </p:cNvCxnSpPr>
          <p:nvPr/>
        </p:nvCxnSpPr>
        <p:spPr>
          <a:xfrm flipV="1">
            <a:off x="4840628" y="1690689"/>
            <a:ext cx="542174" cy="1118070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309788" y="5874425"/>
            <a:ext cx="7205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Adapted from: West, Andrews, Dean. Network + Guide to Networks, p. 327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469947" y="3598717"/>
            <a:ext cx="485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684782" y="2439426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24" name="Oval 23"/>
          <p:cNvSpPr/>
          <p:nvPr/>
        </p:nvSpPr>
        <p:spPr>
          <a:xfrm>
            <a:off x="5382802" y="1375404"/>
            <a:ext cx="1499882" cy="630569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Send RTS</a:t>
            </a:r>
          </a:p>
        </p:txBody>
      </p:sp>
      <p:sp>
        <p:nvSpPr>
          <p:cNvPr id="30" name="Flowchart: Decision 29"/>
          <p:cNvSpPr/>
          <p:nvPr/>
        </p:nvSpPr>
        <p:spPr>
          <a:xfrm>
            <a:off x="5295834" y="2349698"/>
            <a:ext cx="1751308" cy="1892167"/>
          </a:xfrm>
          <a:prstGeom prst="flowChartDecisio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Cleared</a:t>
            </a:r>
          </a:p>
          <a:p>
            <a:pPr algn="ctr"/>
            <a:r>
              <a:rPr lang="en-US" sz="1600" dirty="0"/>
              <a:t>To</a:t>
            </a:r>
          </a:p>
          <a:p>
            <a:pPr algn="ctr"/>
            <a:r>
              <a:rPr lang="en-US" sz="1600" dirty="0"/>
              <a:t>Send?</a:t>
            </a:r>
          </a:p>
        </p:txBody>
      </p:sp>
      <p:cxnSp>
        <p:nvCxnSpPr>
          <p:cNvPr id="33" name="Elbow Connector 32"/>
          <p:cNvCxnSpPr>
            <a:stCxn id="24" idx="6"/>
            <a:endCxn id="30" idx="0"/>
          </p:cNvCxnSpPr>
          <p:nvPr/>
        </p:nvCxnSpPr>
        <p:spPr>
          <a:xfrm flipH="1">
            <a:off x="6171488" y="1690689"/>
            <a:ext cx="711196" cy="659009"/>
          </a:xfrm>
          <a:prstGeom prst="bentConnector4">
            <a:avLst>
              <a:gd name="adj1" fmla="val -32143"/>
              <a:gd name="adj2" fmla="val 73921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Elbow Connector 35"/>
          <p:cNvCxnSpPr>
            <a:stCxn id="30" idx="2"/>
            <a:endCxn id="9" idx="3"/>
          </p:cNvCxnSpPr>
          <p:nvPr/>
        </p:nvCxnSpPr>
        <p:spPr>
          <a:xfrm rot="5400000">
            <a:off x="4685872" y="3027015"/>
            <a:ext cx="270767" cy="2700466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Elbow Connector 52"/>
          <p:cNvCxnSpPr>
            <a:stCxn id="30" idx="3"/>
            <a:endCxn id="18" idx="0"/>
          </p:cNvCxnSpPr>
          <p:nvPr/>
        </p:nvCxnSpPr>
        <p:spPr>
          <a:xfrm>
            <a:off x="7047142" y="3295782"/>
            <a:ext cx="970021" cy="408616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5768392" y="4151703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980078" y="2946092"/>
            <a:ext cx="485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16327519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Hidden Node Problem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0F921-E86A-4C84-834B-E0F006481C69}" type="datetime5">
              <a:rPr lang="en-US" smtClean="0"/>
              <a:t>16-Jul-21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Derived from Multiple Sources (db)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A8572-AF23-41B9-B80E-134D950D71EB}" type="slidenum">
              <a:rPr lang="en-US" smtClean="0"/>
              <a:t>17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85393" y="2882685"/>
            <a:ext cx="1162372" cy="9918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Access</a:t>
            </a:r>
          </a:p>
          <a:p>
            <a:pPr algn="ctr"/>
            <a:r>
              <a:rPr lang="en-US" dirty="0"/>
              <a:t>Point</a:t>
            </a:r>
          </a:p>
        </p:txBody>
      </p:sp>
      <p:sp>
        <p:nvSpPr>
          <p:cNvPr id="7" name="Oval 6"/>
          <p:cNvSpPr/>
          <p:nvPr/>
        </p:nvSpPr>
        <p:spPr>
          <a:xfrm>
            <a:off x="628650" y="2882685"/>
            <a:ext cx="1069383" cy="10693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Client</a:t>
            </a:r>
          </a:p>
        </p:txBody>
      </p:sp>
      <p:sp>
        <p:nvSpPr>
          <p:cNvPr id="8" name="Oval 7"/>
          <p:cNvSpPr/>
          <p:nvPr/>
        </p:nvSpPr>
        <p:spPr>
          <a:xfrm>
            <a:off x="7235125" y="2851688"/>
            <a:ext cx="1069383" cy="10693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Client</a:t>
            </a:r>
          </a:p>
        </p:txBody>
      </p:sp>
      <p:sp>
        <p:nvSpPr>
          <p:cNvPr id="9" name="Left Brace 8"/>
          <p:cNvSpPr/>
          <p:nvPr/>
        </p:nvSpPr>
        <p:spPr>
          <a:xfrm rot="16200000">
            <a:off x="4234090" y="1068293"/>
            <a:ext cx="760386" cy="738044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363900" y="5138711"/>
            <a:ext cx="4915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Distance too great to see each others transmission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86050" y="1901856"/>
            <a:ext cx="3550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RTS/CTS used to solve this problem</a:t>
            </a:r>
          </a:p>
        </p:txBody>
      </p:sp>
      <p:sp>
        <p:nvSpPr>
          <p:cNvPr id="12" name="Down Arrow 11"/>
          <p:cNvSpPr/>
          <p:nvPr/>
        </p:nvSpPr>
        <p:spPr>
          <a:xfrm rot="5400000">
            <a:off x="6340510" y="2832797"/>
            <a:ext cx="442128" cy="11071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 rot="16200000">
            <a:off x="2142836" y="2872063"/>
            <a:ext cx="442128" cy="11071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4DDAEB-C6BC-4C0C-A378-396ABA4970F3}"/>
              </a:ext>
            </a:extLst>
          </p:cNvPr>
          <p:cNvSpPr txBox="1"/>
          <p:nvPr/>
        </p:nvSpPr>
        <p:spPr>
          <a:xfrm>
            <a:off x="685652" y="1475600"/>
            <a:ext cx="3736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is why Request to Send is needed</a:t>
            </a:r>
          </a:p>
        </p:txBody>
      </p:sp>
    </p:spTree>
    <p:extLst>
      <p:ext uri="{BB962C8B-B14F-4D97-AF65-F5344CB8AC3E}">
        <p14:creationId xmlns:p14="http://schemas.microsoft.com/office/powerpoint/2010/main" val="5469028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Hidden Node Problem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0F921-E86A-4C84-834B-E0F006481C69}" type="datetime5">
              <a:rPr lang="en-US" smtClean="0"/>
              <a:t>16-Jul-21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Derived from Multiple Sources (db)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A8572-AF23-41B9-B80E-134D950D71EB}" type="slidenum">
              <a:rPr lang="en-US" smtClean="0"/>
              <a:t>18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290" y="5803364"/>
            <a:ext cx="90234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https://upload.wikimedia.org/wikipedia/commons/2/2b/Wifi_hidden_station_problem.svg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238" y="1851929"/>
            <a:ext cx="4241712" cy="379019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A0DDACE-65AE-4A79-BB11-CC24ED1AACDB}"/>
              </a:ext>
            </a:extLst>
          </p:cNvPr>
          <p:cNvSpPr txBox="1"/>
          <p:nvPr/>
        </p:nvSpPr>
        <p:spPr>
          <a:xfrm>
            <a:off x="628650" y="1321357"/>
            <a:ext cx="1534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Different View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50463D5-C463-45FA-B687-A5BEA4CFDCB7}"/>
              </a:ext>
            </a:extLst>
          </p:cNvPr>
          <p:cNvCxnSpPr>
            <a:cxnSpLocks/>
          </p:cNvCxnSpPr>
          <p:nvPr/>
        </p:nvCxnSpPr>
        <p:spPr>
          <a:xfrm flipH="1">
            <a:off x="6115050" y="2367280"/>
            <a:ext cx="1118870" cy="18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DB6FD42-E42B-41D5-9C84-291F55CE33BF}"/>
              </a:ext>
            </a:extLst>
          </p:cNvPr>
          <p:cNvSpPr txBox="1"/>
          <p:nvPr/>
        </p:nvSpPr>
        <p:spPr>
          <a:xfrm>
            <a:off x="7245350" y="2182614"/>
            <a:ext cx="1415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 = AP Range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3734A2-3F7C-4187-9948-A182A18DB4B2}"/>
              </a:ext>
            </a:extLst>
          </p:cNvPr>
          <p:cNvSpPr txBox="1"/>
          <p:nvPr/>
        </p:nvSpPr>
        <p:spPr>
          <a:xfrm>
            <a:off x="5534419" y="1505012"/>
            <a:ext cx="139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 = TX Range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23EF78-8B44-470B-B269-8878A28FCE4B}"/>
              </a:ext>
            </a:extLst>
          </p:cNvPr>
          <p:cNvSpPr txBox="1"/>
          <p:nvPr/>
        </p:nvSpPr>
        <p:spPr>
          <a:xfrm>
            <a:off x="1212773" y="1877928"/>
            <a:ext cx="1404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= TX Range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2D72C36-8B82-4567-A81F-C2E28484EFE2}"/>
              </a:ext>
            </a:extLst>
          </p:cNvPr>
          <p:cNvSpPr txBox="1"/>
          <p:nvPr/>
        </p:nvSpPr>
        <p:spPr>
          <a:xfrm>
            <a:off x="5186532" y="177887"/>
            <a:ext cx="3736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is why Request to Send is needed</a:t>
            </a:r>
          </a:p>
        </p:txBody>
      </p:sp>
    </p:spTree>
    <p:extLst>
      <p:ext uri="{BB962C8B-B14F-4D97-AF65-F5344CB8AC3E}">
        <p14:creationId xmlns:p14="http://schemas.microsoft.com/office/powerpoint/2010/main" val="18905701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Solve Hidden Node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RTS/CTS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D0123E8-C703-466C-B8BA-6DDE4B75C4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A.k.a.  CSMA/CA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0F921-E86A-4C84-834B-E0F006481C69}" type="datetime5">
              <a:rPr lang="en-US" smtClean="0"/>
              <a:t>16-Jul-21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Derived from Multiple Sources (db)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A8572-AF23-41B9-B80E-134D950D71E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850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Protocols</a:t>
            </a:r>
          </a:p>
          <a:p>
            <a:r>
              <a:rPr lang="en-US" dirty="0" err="1"/>
              <a:t>WiFi</a:t>
            </a:r>
            <a:r>
              <a:rPr lang="en-US" dirty="0"/>
              <a:t> &amp; OSI Layers</a:t>
            </a:r>
          </a:p>
          <a:p>
            <a:r>
              <a:rPr lang="en-US" dirty="0" err="1"/>
              <a:t>Antenas</a:t>
            </a:r>
            <a:endParaRPr lang="en-US" dirty="0"/>
          </a:p>
          <a:p>
            <a:r>
              <a:rPr lang="en-US" dirty="0"/>
              <a:t>Propagation</a:t>
            </a:r>
          </a:p>
          <a:p>
            <a:r>
              <a:rPr lang="en-US" dirty="0"/>
              <a:t>Access Methods</a:t>
            </a:r>
          </a:p>
          <a:p>
            <a:r>
              <a:rPr lang="en-US" dirty="0"/>
              <a:t>Security concerns</a:t>
            </a:r>
          </a:p>
          <a:p>
            <a:r>
              <a:rPr lang="en-US" dirty="0"/>
              <a:t>Security techniques</a:t>
            </a:r>
          </a:p>
          <a:p>
            <a:pPr lvl="1"/>
            <a:r>
              <a:rPr lang="en-US" dirty="0"/>
              <a:t>WEP</a:t>
            </a:r>
          </a:p>
          <a:p>
            <a:pPr lvl="1"/>
            <a:r>
              <a:rPr lang="en-US" dirty="0"/>
              <a:t>WPA/WPA2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74F494-A253-41AC-BB31-4A61CC27C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BCDF8-DAEA-4588-9A0E-583698391E44}" type="datetime5">
              <a:rPr lang="en-US" smtClean="0"/>
              <a:t>16-Jul-21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2DFAA-47F9-448F-A157-AE6CE9D61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Derived from Multiple Sources (db)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972A9C-631D-4E5B-88A7-8695CEE85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A8572-AF23-41B9-B80E-134D950D71E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584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93039AD-1703-4EB1-9787-6613FEDD7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Channels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8355834-AA0F-4CC1-B413-91A833A5EE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Channels help with traffic congestion and interference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BA7BFE-088A-4F29-92C9-10E6CF495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0F921-E86A-4C84-834B-E0F006481C69}" type="datetime5">
              <a:rPr lang="en-US" smtClean="0"/>
              <a:t>16-Jul-21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40F786-FAD9-4D4E-BDDC-F1638BDE7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Derived from Multiple Sources (db)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ADAD6E-57E5-43E4-B577-367F7425F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A8572-AF23-41B9-B80E-134D950D71E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219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2.4 GHz Channels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0F921-E86A-4C84-834B-E0F006481C69}" type="datetime5">
              <a:rPr lang="en-US" smtClean="0"/>
              <a:t>16-Jul-21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Derived from Multiple Sources (db)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A8572-AF23-41B9-B80E-134D950D71EB}" type="slidenum">
              <a:rPr lang="en-US" smtClean="0"/>
              <a:t>21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031" y="1528434"/>
            <a:ext cx="8445253" cy="482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3953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Channels 2.4 GHz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0F921-E86A-4C84-834B-E0F006481C69}" type="datetime5">
              <a:rPr lang="en-US" smtClean="0"/>
              <a:t>16-Jul-21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Derived from Multiple Sources (db)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A8572-AF23-41B9-B80E-134D950D71EB}" type="slidenum">
              <a:rPr lang="en-US" smtClean="0"/>
              <a:t>22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78560" y="4970468"/>
            <a:ext cx="655574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Lots of channels, but only 3 distinct separations</a:t>
            </a:r>
          </a:p>
          <a:p>
            <a:endParaRPr lang="en-US" dirty="0"/>
          </a:p>
          <a:p>
            <a:r>
              <a:rPr lang="en-US" dirty="0"/>
              <a:t>1, 6, 11,</a:t>
            </a:r>
          </a:p>
        </p:txBody>
      </p:sp>
      <p:pic>
        <p:nvPicPr>
          <p:cNvPr id="1026" name="Picture 2" descr="20 MHz wide channels in the 2.4 GHz band">
            <a:extLst>
              <a:ext uri="{FF2B5EF4-FFF2-40B4-BE49-F238E27FC236}">
                <a16:creationId xmlns:a16="http://schemas.microsoft.com/office/drawing/2014/main" id="{A4C80F3B-6007-4A2D-BEDA-8CAC7F4AE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1690689"/>
            <a:ext cx="6629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2854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75F07-E618-47B7-B294-826DA3A43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 </a:t>
            </a:r>
            <a:r>
              <a:rPr lang="en-US" dirty="0" err="1"/>
              <a:t>Ghz</a:t>
            </a:r>
            <a:r>
              <a:rPr lang="en-US" dirty="0"/>
              <a:t> Channels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17627E-6862-4E61-8AF8-01787C648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0F921-E86A-4C84-834B-E0F006481C69}" type="datetime5">
              <a:rPr lang="en-US" smtClean="0"/>
              <a:t>16-Jul-21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5CDFDD-2298-438B-A7BF-C474376B2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Derived from Multiple Sources (db)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49ED02-7E64-4CB4-8287-F1A55830E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A8572-AF23-41B9-B80E-134D950D71EB}" type="slidenum">
              <a:rPr lang="en-US" smtClean="0"/>
              <a:t>23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6C3F2C-69CD-43A8-967F-5DAA4E0486CF}"/>
              </a:ext>
            </a:extLst>
          </p:cNvPr>
          <p:cNvSpPr txBox="1"/>
          <p:nvPr/>
        </p:nvSpPr>
        <p:spPr>
          <a:xfrm>
            <a:off x="628650" y="2570480"/>
            <a:ext cx="5510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Channel Planning Best Practices for Better Wi-Fi - </a:t>
            </a:r>
            <a:r>
              <a:rPr lang="en-US" dirty="0" err="1">
                <a:hlinkClick r:id="rId2"/>
              </a:rPr>
              <a:t>Ekahau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0BE115-B8D0-486E-9D9C-1E3D11C86971}"/>
              </a:ext>
            </a:extLst>
          </p:cNvPr>
          <p:cNvSpPr txBox="1"/>
          <p:nvPr/>
        </p:nvSpPr>
        <p:spPr>
          <a:xfrm>
            <a:off x="628650" y="3870960"/>
            <a:ext cx="5902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Available channels on the 5 GHz Wireless network – </a:t>
            </a:r>
            <a:r>
              <a:rPr lang="en-US" dirty="0" err="1">
                <a:hlinkClick r:id="rId3"/>
              </a:rPr>
              <a:t>Keenetic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777BC6-8438-4FC7-8051-D6151301BD84}"/>
              </a:ext>
            </a:extLst>
          </p:cNvPr>
          <p:cNvSpPr txBox="1"/>
          <p:nvPr/>
        </p:nvSpPr>
        <p:spPr>
          <a:xfrm>
            <a:off x="228375" y="5171440"/>
            <a:ext cx="8687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Wi-Fi Channels, Frequency Bands &amp; Bandwidth » Electronics Notes (electronics-notes.com)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8030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50E21B8-50E3-4CFB-82B2-A079DD83B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Heat Maps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C21E06F-07E6-4F6B-A036-9C23DD365F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707970-E87C-41EE-A25C-6992C75FE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0F921-E86A-4C84-834B-E0F006481C69}" type="datetime5">
              <a:rPr lang="en-US" smtClean="0"/>
              <a:t>16-Jul-21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6E76B4-AF44-41B2-A0BB-804C9F40E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Derived from Multiple Sources (db)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3AF70A-3687-4839-A77C-8E2428225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A8572-AF23-41B9-B80E-134D950D71E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2822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Heat Maps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0F921-E86A-4C84-834B-E0F006481C69}" type="datetime5">
              <a:rPr lang="en-US" smtClean="0"/>
              <a:t>16-Jul-21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Derived from Multiple Sources (db)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A8572-AF23-41B9-B80E-134D950D71EB}" type="slidenum">
              <a:rPr lang="en-US" smtClean="0"/>
              <a:t>25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79" y="1547447"/>
            <a:ext cx="9147879" cy="439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697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A636845-0CB1-480B-9C90-59012DE61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8D33D7D-06F9-41FF-B83E-2F69AB4774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E42BB9-32CE-4EF2-9DAF-103FF33F7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0F921-E86A-4C84-834B-E0F006481C69}" type="datetime5">
              <a:rPr lang="en-US" smtClean="0"/>
              <a:t>16-Jul-21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A86374-5AD1-4CE2-AA42-748C5130B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Derived from Multiple Sources (db)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85982D-DDF8-44FF-BC1D-436853E27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A8572-AF23-41B9-B80E-134D950D71E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85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0F921-E86A-4C84-834B-E0F006481C69}" type="datetime5">
              <a:rPr lang="en-US" smtClean="0"/>
              <a:t>16-Jul-21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Derived from Multiple Sources (db)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A8572-AF23-41B9-B80E-134D950D71EB}" type="slidenum">
              <a:rPr lang="en-US" smtClean="0"/>
              <a:t>27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0530" y="5210942"/>
            <a:ext cx="8922936" cy="16470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While at the coffee shop, your PC is constantly scanning for and talking to access points.</a:t>
            </a:r>
          </a:p>
          <a:p>
            <a:pPr algn="ctr"/>
            <a:r>
              <a:rPr lang="en-US" dirty="0"/>
              <a:t>(Think Evil Twin)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SRC: https://commons.wikimedia.org/wiki/File:Andrew_Bogott%27s_occasional_workspace.jpg</a:t>
            </a:r>
          </a:p>
        </p:txBody>
      </p:sp>
    </p:spTree>
    <p:extLst>
      <p:ext uri="{BB962C8B-B14F-4D97-AF65-F5344CB8AC3E}">
        <p14:creationId xmlns:p14="http://schemas.microsoft.com/office/powerpoint/2010/main" val="15331728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Requirements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Security between two network entities should provide the following</a:t>
            </a:r>
          </a:p>
          <a:p>
            <a:pPr lvl="1"/>
            <a:r>
              <a:rPr lang="en-US" dirty="0"/>
              <a:t>Authentication</a:t>
            </a:r>
          </a:p>
          <a:p>
            <a:pPr lvl="1"/>
            <a:r>
              <a:rPr lang="en-US" dirty="0"/>
              <a:t>Integrity</a:t>
            </a:r>
          </a:p>
          <a:p>
            <a:pPr lvl="1"/>
            <a:r>
              <a:rPr lang="en-US" dirty="0"/>
              <a:t>Privacy</a:t>
            </a:r>
          </a:p>
          <a:p>
            <a:pPr lvl="2"/>
            <a:r>
              <a:rPr lang="en-US" dirty="0"/>
              <a:t>Primarily eavesdropping attempts</a:t>
            </a:r>
          </a:p>
        </p:txBody>
      </p:sp>
    </p:spTree>
    <p:extLst>
      <p:ext uri="{BB962C8B-B14F-4D97-AF65-F5344CB8AC3E}">
        <p14:creationId xmlns:p14="http://schemas.microsoft.com/office/powerpoint/2010/main" val="4708024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WiFi</a:t>
            </a:r>
            <a:r>
              <a:rPr lang="en-US" dirty="0"/>
              <a:t> Threats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Man-in-the-middle attacks </a:t>
            </a:r>
          </a:p>
          <a:p>
            <a:pPr lvl="1"/>
            <a:r>
              <a:rPr lang="en-US" dirty="0"/>
              <a:t>(Most Common)</a:t>
            </a:r>
          </a:p>
          <a:p>
            <a:r>
              <a:rPr lang="en-US" dirty="0"/>
              <a:t>Rogue access points</a:t>
            </a:r>
          </a:p>
          <a:p>
            <a:r>
              <a:rPr lang="en-US" dirty="0"/>
              <a:t>Denial of service</a:t>
            </a:r>
          </a:p>
          <a:p>
            <a:r>
              <a:rPr lang="en-US" dirty="0"/>
              <a:t>Other threats include:</a:t>
            </a:r>
          </a:p>
          <a:p>
            <a:pPr lvl="1"/>
            <a:r>
              <a:rPr lang="en-US" dirty="0"/>
              <a:t>Ad hoc networks</a:t>
            </a:r>
          </a:p>
          <a:p>
            <a:pPr lvl="1"/>
            <a:r>
              <a:rPr lang="en-US" dirty="0"/>
              <a:t>MAC Spoofing</a:t>
            </a:r>
          </a:p>
          <a:p>
            <a:pPr lvl="1"/>
            <a:r>
              <a:rPr lang="en-US" dirty="0"/>
              <a:t>Network Injection</a:t>
            </a:r>
          </a:p>
        </p:txBody>
      </p:sp>
    </p:spTree>
    <p:extLst>
      <p:ext uri="{BB962C8B-B14F-4D97-AF65-F5344CB8AC3E}">
        <p14:creationId xmlns:p14="http://schemas.microsoft.com/office/powerpoint/2010/main" val="2647473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9315184"/>
              </p:ext>
            </p:extLst>
          </p:nvPr>
        </p:nvGraphicFramePr>
        <p:xfrm>
          <a:off x="628650" y="1546655"/>
          <a:ext cx="7886700" cy="4414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1675">
                  <a:extLst>
                    <a:ext uri="{9D8B030D-6E8A-4147-A177-3AD203B41FA5}">
                      <a16:colId xmlns:a16="http://schemas.microsoft.com/office/drawing/2014/main" val="496998606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1004272789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963411840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15034704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Freq</a:t>
                      </a:r>
                      <a:r>
                        <a:rPr lang="en-US" dirty="0"/>
                        <a:t> 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Bandwidth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Geo-Range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19374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802.11b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2.4GHz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11Mbps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3253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802.11a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54 Mbps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40632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802.11g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2.4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54 Mbps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9608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802.11n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2.4</a:t>
                      </a:r>
                      <a:r>
                        <a:rPr lang="en-US" baseline="0" dirty="0"/>
                        <a:t> or 5.0 GHz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 Mbps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Indoor: 70 m</a:t>
                      </a:r>
                    </a:p>
                    <a:p>
                      <a:r>
                        <a:rPr lang="en-US" dirty="0"/>
                        <a:t>Outdoor:</a:t>
                      </a:r>
                      <a:r>
                        <a:rPr lang="en-US" baseline="0" dirty="0"/>
                        <a:t> 250 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6331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4515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802.11ac (Wave</a:t>
                      </a:r>
                      <a:r>
                        <a:rPr lang="en-US" baseline="0" dirty="0"/>
                        <a:t> 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 GHz - 3 data streams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1.3 </a:t>
                      </a:r>
                      <a:r>
                        <a:rPr lang="en-US" dirty="0" err="1"/>
                        <a:t>Gbps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Indoor: 70 m</a:t>
                      </a:r>
                    </a:p>
                    <a:p>
                      <a:r>
                        <a:rPr lang="en-US" dirty="0"/>
                        <a:t>Outdoor:</a:t>
                      </a:r>
                      <a:r>
                        <a:rPr lang="en-US" baseline="0" dirty="0"/>
                        <a:t> 250 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6080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802.11ac (Wave</a:t>
                      </a:r>
                      <a:r>
                        <a:rPr lang="en-US" baseline="0" dirty="0"/>
                        <a:t> 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 GHz - 4 data streams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3.47 </a:t>
                      </a:r>
                      <a:r>
                        <a:rPr lang="en-US" dirty="0" err="1"/>
                        <a:t>Gbps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Indoor: 70 m</a:t>
                      </a:r>
                    </a:p>
                    <a:p>
                      <a:r>
                        <a:rPr lang="en-US" dirty="0"/>
                        <a:t>Outdoor:</a:t>
                      </a:r>
                      <a:r>
                        <a:rPr lang="en-US" baseline="0" dirty="0"/>
                        <a:t> 250 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07433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802.11ac (Wave</a:t>
                      </a:r>
                      <a:r>
                        <a:rPr lang="en-US" baseline="0" dirty="0"/>
                        <a:t> 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 GHz - 8 data streams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6.93 </a:t>
                      </a:r>
                      <a:r>
                        <a:rPr lang="en-US" dirty="0" err="1"/>
                        <a:t>Gbps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Indoor: 70 m</a:t>
                      </a:r>
                    </a:p>
                    <a:p>
                      <a:r>
                        <a:rPr lang="en-US" dirty="0"/>
                        <a:t>Outdoor:</a:t>
                      </a:r>
                      <a:r>
                        <a:rPr lang="en-US" baseline="0" dirty="0"/>
                        <a:t> 250 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4673724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33D42-926D-4B86-96F8-F58BC1A4201F}" type="datetime5">
              <a:rPr lang="en-US" smtClean="0"/>
              <a:t>16-Jul-21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Derived from Multiple Sources (db)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A8572-AF23-41B9-B80E-134D950D71EB}" type="slidenum">
              <a:rPr lang="en-US" smtClean="0"/>
              <a:t>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456840" y="5987019"/>
            <a:ext cx="6206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Ref: West, Andrews, Dean. Network + Guide to Networks, p. 323</a:t>
            </a:r>
          </a:p>
        </p:txBody>
      </p:sp>
    </p:spTree>
    <p:extLst>
      <p:ext uri="{BB962C8B-B14F-4D97-AF65-F5344CB8AC3E}">
        <p14:creationId xmlns:p14="http://schemas.microsoft.com/office/powerpoint/2010/main" val="28075160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5706A-009C-46E5-A1A2-D93EBDFE2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</a:t>
            </a:r>
            <a:r>
              <a:rPr lang="en-US" dirty="0" err="1"/>
              <a:t>WiFi</a:t>
            </a:r>
            <a:r>
              <a:rPr lang="en-US" dirty="0"/>
              <a:t> Threats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57A4E-1713-4EF1-8B91-8C80F87FC8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War Driving</a:t>
            </a:r>
          </a:p>
          <a:p>
            <a:r>
              <a:rPr lang="en-US" dirty="0"/>
              <a:t>War Chalking (symbols)</a:t>
            </a:r>
          </a:p>
          <a:p>
            <a:r>
              <a:rPr lang="en-US" dirty="0"/>
              <a:t>WPA Attacks (cracking keys)</a:t>
            </a:r>
          </a:p>
          <a:p>
            <a:r>
              <a:rPr lang="en-US" dirty="0"/>
              <a:t>WPS Attacks (Auto setup)</a:t>
            </a:r>
          </a:p>
          <a:p>
            <a:r>
              <a:rPr lang="en-US" dirty="0"/>
              <a:t>Evil Twins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EE50FB-80D1-4D33-915E-7DE1D2D1B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33D42-926D-4B86-96F8-F58BC1A4201F}" type="datetime5">
              <a:rPr lang="en-US" smtClean="0"/>
              <a:t>16-Jul-21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3B88DC-C21C-467C-A435-EA5A23B8B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Derived from Multiple Sources (db)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4CB1AF-5FF1-49A3-94FB-2E44D14B0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A8572-AF23-41B9-B80E-134D950D71EB}" type="slidenum">
              <a:rPr lang="en-US" smtClean="0"/>
              <a:t>30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1E0449-BB64-4255-8C9A-C10AB09FF220}"/>
              </a:ext>
            </a:extLst>
          </p:cNvPr>
          <p:cNvSpPr txBox="1"/>
          <p:nvPr/>
        </p:nvSpPr>
        <p:spPr>
          <a:xfrm>
            <a:off x="2686050" y="5882620"/>
            <a:ext cx="6302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https://www.safervpn.com/blog/10-public-wi-fi-security-threats/</a:t>
            </a:r>
          </a:p>
        </p:txBody>
      </p:sp>
    </p:spTree>
    <p:extLst>
      <p:ext uri="{BB962C8B-B14F-4D97-AF65-F5344CB8AC3E}">
        <p14:creationId xmlns:p14="http://schemas.microsoft.com/office/powerpoint/2010/main" val="31068163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Man-In-The-Middle Attacks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Attacker intercepts messages in a public key exchange and retransmits them. </a:t>
            </a:r>
          </a:p>
          <a:p>
            <a:r>
              <a:rPr lang="en-US" dirty="0"/>
              <a:t>Attacker substitutes his own public key for the requested one.</a:t>
            </a:r>
          </a:p>
          <a:p>
            <a:r>
              <a:rPr lang="en-US" dirty="0"/>
              <a:t>Original parties believe they are just communicating with each other</a:t>
            </a:r>
          </a:p>
          <a:p>
            <a:r>
              <a:rPr lang="en-US" dirty="0"/>
              <a:t>The attacker has access to both user’s messages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1984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Typical</a:t>
            </a:r>
            <a:br>
              <a:rPr lang="en-US" dirty="0"/>
            </a:br>
            <a:r>
              <a:rPr lang="en-US" dirty="0"/>
              <a:t>Man-In-The-Middle Attack</a:t>
            </a:r>
          </a:p>
        </p:txBody>
      </p:sp>
      <p:sp>
        <p:nvSpPr>
          <p:cNvPr id="9" name="Rectangle 8"/>
          <p:cNvSpPr/>
          <p:nvPr/>
        </p:nvSpPr>
        <p:spPr>
          <a:xfrm>
            <a:off x="743577" y="2713055"/>
            <a:ext cx="874207" cy="227509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Bob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34896" y="2713055"/>
            <a:ext cx="874207" cy="219054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Bad</a:t>
            </a:r>
          </a:p>
          <a:p>
            <a:pPr algn="ctr"/>
            <a:r>
              <a:rPr lang="en-US" dirty="0"/>
              <a:t>Guy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266792" y="2946714"/>
            <a:ext cx="874207" cy="230857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Alice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688123" y="3016252"/>
            <a:ext cx="547635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979524" y="2646920"/>
            <a:ext cx="10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Bob’s Key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48524" y="2662813"/>
            <a:ext cx="10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Bob’s Key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88445" y="1835265"/>
            <a:ext cx="40539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Bad guy gets in the middle</a:t>
            </a:r>
          </a:p>
          <a:p>
            <a:r>
              <a:rPr lang="en-US" dirty="0"/>
              <a:t>Keeps keys and replaces with his own key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1771065" y="3592334"/>
            <a:ext cx="5305529" cy="99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197145" y="3269168"/>
            <a:ext cx="1615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Alice sends Key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55984" y="3269168"/>
            <a:ext cx="2527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Bad guy keeps Alice’s key</a:t>
            </a:r>
          </a:p>
          <a:p>
            <a:r>
              <a:rPr lang="en-US" dirty="0"/>
              <a:t>Send own key to Bob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1660933" y="4211877"/>
            <a:ext cx="5415661" cy="502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732189" y="4237303"/>
            <a:ext cx="2020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Bob send account #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226798" y="3888711"/>
            <a:ext cx="15215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Bad guy sends</a:t>
            </a:r>
          </a:p>
          <a:p>
            <a:r>
              <a:rPr lang="en-US" dirty="0"/>
              <a:t>His account #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4997015" y="4988147"/>
            <a:ext cx="215537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197145" y="4627335"/>
            <a:ext cx="1881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Alice sends $$$ to</a:t>
            </a:r>
          </a:p>
          <a:p>
            <a:r>
              <a:rPr lang="en-US" dirty="0"/>
              <a:t>Bad guy’s account</a:t>
            </a:r>
          </a:p>
        </p:txBody>
      </p:sp>
    </p:spTree>
    <p:extLst>
      <p:ext uri="{BB962C8B-B14F-4D97-AF65-F5344CB8AC3E}">
        <p14:creationId xmlns:p14="http://schemas.microsoft.com/office/powerpoint/2010/main" val="30909816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33D42-926D-4B86-96F8-F58BC1A4201F}" type="datetime5">
              <a:rPr lang="en-US" smtClean="0"/>
              <a:t>16-Jul-21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Derived from Multiple Sources (db)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A8572-AF23-41B9-B80E-134D950D71EB}" type="slidenum">
              <a:rPr lang="en-US" smtClean="0"/>
              <a:t>33</a:t>
            </a:fld>
            <a:endParaRPr lang="en-US"/>
          </a:p>
        </p:txBody>
      </p:sp>
      <p:pic>
        <p:nvPicPr>
          <p:cNvPr id="7" name="Picture 2" descr="Image result for Pineap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987" y="1599670"/>
            <a:ext cx="4411470" cy="3308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24088" y="2334289"/>
            <a:ext cx="227979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WiFi</a:t>
            </a:r>
            <a:endParaRPr lang="en-US" sz="8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442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Man-In-The-Middle Attacks (cont.)</a:t>
            </a:r>
          </a:p>
        </p:txBody>
      </p:sp>
      <p:sp>
        <p:nvSpPr>
          <p:cNvPr id="3" name="Rectangle 2"/>
          <p:cNvSpPr/>
          <p:nvPr/>
        </p:nvSpPr>
        <p:spPr>
          <a:xfrm>
            <a:off x="552659" y="2542232"/>
            <a:ext cx="974690" cy="18187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Bob</a:t>
            </a:r>
          </a:p>
        </p:txBody>
      </p:sp>
      <p:sp>
        <p:nvSpPr>
          <p:cNvPr id="4" name="Oval 3"/>
          <p:cNvSpPr/>
          <p:nvPr/>
        </p:nvSpPr>
        <p:spPr>
          <a:xfrm>
            <a:off x="7436024" y="2890192"/>
            <a:ext cx="1256044" cy="1024932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Access</a:t>
            </a:r>
          </a:p>
          <a:p>
            <a:pPr algn="ctr"/>
            <a:r>
              <a:rPr lang="en-US" dirty="0"/>
              <a:t>Point</a:t>
            </a:r>
          </a:p>
        </p:txBody>
      </p:sp>
      <p:pic>
        <p:nvPicPr>
          <p:cNvPr id="7" name="Picture 2" descr="Image result for Pineap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052" y="2195035"/>
            <a:ext cx="2612816" cy="195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1848896" y="2662813"/>
            <a:ext cx="1894115" cy="421593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>
            <a:off x="5144755" y="3587753"/>
            <a:ext cx="1659811" cy="461733"/>
          </a:xfrm>
          <a:prstGeom prst="lef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948868" y="2014750"/>
            <a:ext cx="2048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Pineapple Joins the </a:t>
            </a:r>
          </a:p>
          <a:p>
            <a:r>
              <a:rPr lang="en-US" dirty="0"/>
              <a:t>Access point</a:t>
            </a:r>
          </a:p>
        </p:txBody>
      </p:sp>
      <p:sp>
        <p:nvSpPr>
          <p:cNvPr id="11" name="Left Arrow 10"/>
          <p:cNvSpPr/>
          <p:nvPr/>
        </p:nvSpPr>
        <p:spPr>
          <a:xfrm>
            <a:off x="1848896" y="3675602"/>
            <a:ext cx="1487156" cy="479045"/>
          </a:xfrm>
          <a:prstGeom prst="lef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5409563" y="2913254"/>
            <a:ext cx="1894115" cy="421593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795953" y="4292343"/>
            <a:ext cx="38787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Pineapple sends all traffic back from AP</a:t>
            </a:r>
          </a:p>
          <a:p>
            <a:endParaRPr lang="en-US" dirty="0"/>
          </a:p>
          <a:p>
            <a:r>
              <a:rPr lang="en-US" dirty="0"/>
              <a:t>But gets to look at all traffic</a:t>
            </a:r>
          </a:p>
        </p:txBody>
      </p:sp>
    </p:spTree>
    <p:extLst>
      <p:ext uri="{BB962C8B-B14F-4D97-AF65-F5344CB8AC3E}">
        <p14:creationId xmlns:p14="http://schemas.microsoft.com/office/powerpoint/2010/main" val="35368262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28650" y="505803"/>
            <a:ext cx="7886700" cy="1325563"/>
          </a:xfrm>
        </p:spPr>
        <p:txBody>
          <a:bodyPr/>
          <a:lstStyle/>
          <a:p>
            <a:r>
              <a:rPr lang="en-US" dirty="0"/>
              <a:t>Pineapple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33D42-926D-4B86-96F8-F58BC1A4201F}" type="datetime5">
              <a:rPr lang="en-US" smtClean="0"/>
              <a:t>16-Jul-21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Derived from Multiple Sources (db)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A8572-AF23-41B9-B80E-134D950D71EB}" type="slidenum">
              <a:rPr lang="en-US" smtClean="0"/>
              <a:t>35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94" y="2240783"/>
            <a:ext cx="8978264" cy="44806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Image result for Pineapp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8778"/>
            <a:ext cx="2612816" cy="195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8409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Denial of Service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attempt to make a machine or network unavailable</a:t>
            </a:r>
          </a:p>
          <a:p>
            <a:r>
              <a:rPr lang="en-US" dirty="0"/>
              <a:t>Many different methods of attacks</a:t>
            </a:r>
          </a:p>
          <a:p>
            <a:pPr lvl="1"/>
            <a:r>
              <a:rPr lang="en-US" dirty="0"/>
              <a:t>Internet Control Message Protocol Flood</a:t>
            </a:r>
          </a:p>
          <a:p>
            <a:pPr lvl="1"/>
            <a:r>
              <a:rPr lang="en-US" dirty="0"/>
              <a:t>SYN flood</a:t>
            </a:r>
          </a:p>
          <a:p>
            <a:pPr lvl="1"/>
            <a:r>
              <a:rPr lang="en-US" dirty="0"/>
              <a:t>Teardrop attacks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3688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5448"/>
            <a:ext cx="9220200" cy="1252728"/>
          </a:xfrm>
        </p:spPr>
        <p:txBody>
          <a:bodyPr>
            <a:noAutofit/>
          </a:bodyPr>
          <a:lstStyle/>
          <a:p>
            <a:r>
              <a:rPr lang="en-US" sz="3600" dirty="0" err="1"/>
              <a:t>DoS</a:t>
            </a:r>
            <a:r>
              <a:rPr lang="en-US" sz="3600" dirty="0"/>
              <a:t>: ICMP Flood (SMURF Attack)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5028689"/>
          </a:xfrm>
        </p:spPr>
        <p:txBody>
          <a:bodyPr>
            <a:normAutofit/>
          </a:bodyPr>
          <a:lstStyle/>
          <a:p>
            <a:r>
              <a:rPr lang="en-US" dirty="0"/>
              <a:t>Distributed DoS attack in which large numbers of ICMP packets with the intended victim's spoofed source IP are broadcast to a computer network using an IP Broadcast address.</a:t>
            </a:r>
          </a:p>
          <a:p>
            <a:r>
              <a:rPr lang="en-US" dirty="0"/>
              <a:t>Devices on the network respond to the ICMP with a reply to the source IP address.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0387" y="6176963"/>
            <a:ext cx="7616650" cy="5956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Think back to how CSMA/CA works, and note how sensitive </a:t>
            </a:r>
            <a:r>
              <a:rPr lang="en-US" dirty="0" err="1"/>
              <a:t>WiFi</a:t>
            </a:r>
            <a:r>
              <a:rPr lang="en-US" dirty="0"/>
              <a:t> is to </a:t>
            </a:r>
            <a:r>
              <a:rPr lang="en-US" dirty="0" err="1"/>
              <a:t>DoS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35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Rogue Access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1"/>
          </a:xfrm>
        </p:spPr>
        <p:txBody>
          <a:bodyPr/>
          <a:lstStyle/>
          <a:p>
            <a:r>
              <a:rPr lang="en-US" dirty="0"/>
              <a:t>A wireless access point on a company network without authorization</a:t>
            </a:r>
          </a:p>
          <a:p>
            <a:r>
              <a:rPr lang="en-US" dirty="0"/>
              <a:t>Often used to conduct a man-in-the-middle attack</a:t>
            </a:r>
          </a:p>
          <a:p>
            <a:r>
              <a:rPr lang="en-US" dirty="0"/>
              <a:t>To combat rogue WLANs</a:t>
            </a:r>
          </a:p>
          <a:p>
            <a:pPr lvl="1"/>
            <a:r>
              <a:rPr lang="en-US" dirty="0"/>
              <a:t>Use a wireless scanner </a:t>
            </a:r>
          </a:p>
          <a:p>
            <a:pPr lvl="1"/>
            <a:r>
              <a:rPr lang="en-US" dirty="0"/>
              <a:t>Wireless intrusion detection/prevention system (IDS/IPS)</a:t>
            </a:r>
          </a:p>
          <a:p>
            <a:pPr lvl="1"/>
            <a:r>
              <a:rPr lang="en-US" dirty="0"/>
              <a:t>Harden/Secure the network</a:t>
            </a:r>
          </a:p>
        </p:txBody>
      </p:sp>
    </p:spTree>
    <p:extLst>
      <p:ext uri="{BB962C8B-B14F-4D97-AF65-F5344CB8AC3E}">
        <p14:creationId xmlns:p14="http://schemas.microsoft.com/office/powerpoint/2010/main" val="21505983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6D70DFD-E2B2-48D8-BE95-ECDF546C6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WiFi</a:t>
            </a:r>
            <a:r>
              <a:rPr lang="en-US" dirty="0"/>
              <a:t> Security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B8CFD7C-4CC1-475B-A4A9-920DE45E60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WEP, WPA, WPA Enterprise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F9018C-E153-4429-ADDD-4D8030B29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33D42-926D-4B86-96F8-F58BC1A4201F}" type="datetime5">
              <a:rPr lang="en-US" smtClean="0"/>
              <a:t>16-Jul-21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94C92-D38A-430B-8B53-06A313A8B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Derived from Multiple Sources (db)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FF92F7-31EC-4FED-BB3B-6AA424EFE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A8572-AF23-41B9-B80E-134D950D71E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759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WiFi</a:t>
            </a:r>
            <a:r>
              <a:rPr lang="en-US" dirty="0"/>
              <a:t> and OSI Layers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33D42-926D-4B86-96F8-F58BC1A4201F}" type="datetime5">
              <a:rPr lang="en-US" smtClean="0"/>
              <a:t>16-Jul-21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Derived from Multiple Sources (db)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A8572-AF23-41B9-B80E-134D950D71EB}" type="slidenum">
              <a:rPr lang="en-US" smtClean="0"/>
              <a:t>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65" y="1690689"/>
            <a:ext cx="3848100" cy="4448175"/>
          </a:xfrm>
          <a:prstGeom prst="rect">
            <a:avLst/>
          </a:prstGeom>
        </p:spPr>
      </p:pic>
      <p:sp>
        <p:nvSpPr>
          <p:cNvPr id="9" name="Left Brace 8"/>
          <p:cNvSpPr/>
          <p:nvPr/>
        </p:nvSpPr>
        <p:spPr>
          <a:xfrm rot="10800000">
            <a:off x="4275365" y="2210636"/>
            <a:ext cx="401934" cy="218645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42822" y="3119199"/>
            <a:ext cx="2168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WiFi</a:t>
            </a:r>
            <a:r>
              <a:rPr lang="en-US" dirty="0"/>
              <a:t> Similar to Wired</a:t>
            </a:r>
          </a:p>
        </p:txBody>
      </p:sp>
      <p:sp>
        <p:nvSpPr>
          <p:cNvPr id="11" name="Left Brace 10"/>
          <p:cNvSpPr/>
          <p:nvPr/>
        </p:nvSpPr>
        <p:spPr>
          <a:xfrm rot="10800000">
            <a:off x="4270131" y="4467709"/>
            <a:ext cx="401934" cy="150484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742822" y="5007391"/>
            <a:ext cx="1519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WiFi</a:t>
            </a:r>
            <a:r>
              <a:rPr lang="en-US" dirty="0"/>
              <a:t> different</a:t>
            </a:r>
          </a:p>
        </p:txBody>
      </p:sp>
    </p:spTree>
    <p:extLst>
      <p:ext uri="{BB962C8B-B14F-4D97-AF65-F5344CB8AC3E}">
        <p14:creationId xmlns:p14="http://schemas.microsoft.com/office/powerpoint/2010/main" val="26566436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Wireless Network Security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WEP – Wired Equivalent Privacy</a:t>
            </a:r>
          </a:p>
          <a:p>
            <a:r>
              <a:rPr lang="en-US" dirty="0"/>
              <a:t>WPA- Wi-Fi Protected Access</a:t>
            </a:r>
          </a:p>
          <a:p>
            <a:r>
              <a:rPr lang="en-US" dirty="0"/>
              <a:t>WPA2/802.11i</a:t>
            </a:r>
          </a:p>
        </p:txBody>
      </p:sp>
    </p:spTree>
    <p:extLst>
      <p:ext uri="{BB962C8B-B14F-4D97-AF65-F5344CB8AC3E}">
        <p14:creationId xmlns:p14="http://schemas.microsoft.com/office/powerpoint/2010/main" val="7650450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Wired Equivalent Privacy (WEP)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Original encryption protocol</a:t>
            </a:r>
          </a:p>
          <a:p>
            <a:pPr lvl="1"/>
            <a:r>
              <a:rPr lang="en-US" dirty="0"/>
              <a:t>IEEE 802.11 wireless LANs</a:t>
            </a:r>
          </a:p>
          <a:p>
            <a:r>
              <a:rPr lang="en-US" dirty="0"/>
              <a:t>Same level of security as wired networks</a:t>
            </a:r>
          </a:p>
          <a:p>
            <a:r>
              <a:rPr lang="en-US" dirty="0"/>
              <a:t>No longer recommended</a:t>
            </a:r>
          </a:p>
          <a:p>
            <a:r>
              <a:rPr lang="en-US" dirty="0"/>
              <a:t>Easily cracked in seconds by sniffing encrypted traffic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2213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Wi-Fi Protected Access (WPA)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Replaces WEP</a:t>
            </a:r>
          </a:p>
          <a:p>
            <a:r>
              <a:rPr lang="en-US" dirty="0"/>
              <a:t>Stronger encryption (but still weak)</a:t>
            </a:r>
          </a:p>
          <a:p>
            <a:r>
              <a:rPr lang="en-US" dirty="0"/>
              <a:t>Standard Encryption technology</a:t>
            </a:r>
          </a:p>
          <a:p>
            <a:pPr lvl="1"/>
            <a:r>
              <a:rPr lang="en-US" dirty="0"/>
              <a:t>TKIP – Temporal Key Integrity Protocol</a:t>
            </a:r>
          </a:p>
        </p:txBody>
      </p:sp>
    </p:spTree>
    <p:extLst>
      <p:ext uri="{BB962C8B-B14F-4D97-AF65-F5344CB8AC3E}">
        <p14:creationId xmlns:p14="http://schemas.microsoft.com/office/powerpoint/2010/main" val="1599588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Wi-Fi Protected Access 2 (WPA2)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534400" cy="4952999"/>
          </a:xfrm>
        </p:spPr>
        <p:txBody>
          <a:bodyPr>
            <a:noAutofit/>
          </a:bodyPr>
          <a:lstStyle/>
          <a:p>
            <a:r>
              <a:rPr lang="en-US" sz="2800" dirty="0"/>
              <a:t>Replaced WPA on all Wi-Fi hardware since 2006</a:t>
            </a:r>
          </a:p>
          <a:p>
            <a:r>
              <a:rPr lang="en-US" dirty="0"/>
              <a:t>G</a:t>
            </a:r>
            <a:r>
              <a:rPr lang="en-US" sz="2800" dirty="0"/>
              <a:t>overnment grade security by combining the AES encryption algorithm and 802.1x-based authentication</a:t>
            </a:r>
          </a:p>
          <a:p>
            <a:r>
              <a:rPr lang="en-US" sz="2800" dirty="0"/>
              <a:t>Two versions</a:t>
            </a:r>
          </a:p>
          <a:p>
            <a:pPr lvl="1"/>
            <a:r>
              <a:rPr lang="en-US" sz="2400" dirty="0"/>
              <a:t>Enterprise – Server authentication 802.1x</a:t>
            </a:r>
          </a:p>
          <a:p>
            <a:pPr lvl="1"/>
            <a:r>
              <a:rPr lang="en-US" sz="2400" dirty="0"/>
              <a:t>Personal – AES pre-shared key</a:t>
            </a:r>
          </a:p>
          <a:p>
            <a:r>
              <a:rPr lang="en-US" sz="2800" dirty="0"/>
              <a:t>Backward compatible with WPA</a:t>
            </a:r>
          </a:p>
          <a:p>
            <a:r>
              <a:rPr lang="en-US" dirty="0"/>
              <a:t>Uses CCMP</a:t>
            </a:r>
            <a:endParaRPr lang="en-US" sz="2800" dirty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669148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WPA2 Personal vs WPA2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54209"/>
          </a:xfrm>
        </p:spPr>
        <p:txBody>
          <a:bodyPr>
            <a:normAutofit/>
          </a:bodyPr>
          <a:lstStyle/>
          <a:p>
            <a:r>
              <a:rPr lang="en-US" dirty="0"/>
              <a:t>Personal</a:t>
            </a:r>
          </a:p>
          <a:p>
            <a:pPr lvl="1"/>
            <a:r>
              <a:rPr lang="en-US" dirty="0"/>
              <a:t>Uses pre-shared key to optimize its effectiveness without an authentication server</a:t>
            </a:r>
          </a:p>
          <a:p>
            <a:pPr lvl="2"/>
            <a:r>
              <a:rPr lang="en-US" dirty="0"/>
              <a:t>Used in small office and home environments</a:t>
            </a:r>
          </a:p>
          <a:p>
            <a:r>
              <a:rPr lang="en-US" dirty="0"/>
              <a:t>Enterprise</a:t>
            </a:r>
          </a:p>
          <a:p>
            <a:pPr lvl="1"/>
            <a:r>
              <a:rPr lang="en-US" dirty="0"/>
              <a:t>Caters to big businesses </a:t>
            </a:r>
          </a:p>
          <a:p>
            <a:pPr lvl="1"/>
            <a:r>
              <a:rPr lang="en-US" dirty="0"/>
              <a:t>Uses open system authentication in its first phase and the Extensible Authentication protocol method and 802.1x protocol in its second phase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0139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WPA2 Authentication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334000"/>
          </a:xfrm>
        </p:spPr>
        <p:txBody>
          <a:bodyPr>
            <a:noAutofit/>
          </a:bodyPr>
          <a:lstStyle/>
          <a:p>
            <a:r>
              <a:rPr lang="en-US" sz="2400" dirty="0"/>
              <a:t>IEEE 802.1x</a:t>
            </a:r>
          </a:p>
          <a:p>
            <a:endParaRPr lang="en-US" sz="2400" dirty="0"/>
          </a:p>
          <a:p>
            <a:r>
              <a:rPr lang="en-US" sz="2400" dirty="0"/>
              <a:t>WPA2 personal doesn’t require an authentication server</a:t>
            </a:r>
          </a:p>
          <a:p>
            <a:endParaRPr lang="en-US" sz="2400" dirty="0"/>
          </a:p>
          <a:p>
            <a:r>
              <a:rPr lang="en-US" sz="2400" dirty="0"/>
              <a:t>WPA2 enterprise consists of the following:</a:t>
            </a:r>
          </a:p>
          <a:p>
            <a:pPr lvl="1"/>
            <a:r>
              <a:rPr lang="en-US" sz="2400" dirty="0"/>
              <a:t>Client</a:t>
            </a:r>
          </a:p>
          <a:p>
            <a:pPr lvl="1"/>
            <a:r>
              <a:rPr lang="en-US" sz="2400" dirty="0"/>
              <a:t>Access Point</a:t>
            </a:r>
          </a:p>
          <a:p>
            <a:pPr lvl="1"/>
            <a:r>
              <a:rPr lang="en-US" sz="2400" dirty="0"/>
              <a:t>Authentication Server</a:t>
            </a:r>
          </a:p>
        </p:txBody>
      </p:sp>
    </p:spTree>
    <p:extLst>
      <p:ext uri="{BB962C8B-B14F-4D97-AF65-F5344CB8AC3E}">
        <p14:creationId xmlns:p14="http://schemas.microsoft.com/office/powerpoint/2010/main" val="10074157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use WPA2?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54209"/>
          </a:xfrm>
        </p:spPr>
        <p:txBody>
          <a:bodyPr>
            <a:normAutofit/>
          </a:bodyPr>
          <a:lstStyle/>
          <a:p>
            <a:r>
              <a:rPr lang="en-US" dirty="0"/>
              <a:t>WPA2 defends against</a:t>
            </a:r>
          </a:p>
          <a:p>
            <a:pPr lvl="1"/>
            <a:r>
              <a:rPr lang="en-US" dirty="0"/>
              <a:t>Man-in-the-middle attacks</a:t>
            </a:r>
          </a:p>
          <a:p>
            <a:pPr lvl="1"/>
            <a:r>
              <a:rPr lang="en-US" dirty="0"/>
              <a:t>Weak Keys</a:t>
            </a:r>
          </a:p>
          <a:p>
            <a:pPr lvl="1"/>
            <a:r>
              <a:rPr lang="en-US" dirty="0"/>
              <a:t>Packet forging</a:t>
            </a:r>
          </a:p>
          <a:p>
            <a:pPr lvl="1"/>
            <a:r>
              <a:rPr lang="en-US" dirty="0"/>
              <a:t>Brute-force attacks</a:t>
            </a:r>
          </a:p>
        </p:txBody>
      </p:sp>
    </p:spTree>
    <p:extLst>
      <p:ext uri="{BB962C8B-B14F-4D97-AF65-F5344CB8AC3E}">
        <p14:creationId xmlns:p14="http://schemas.microsoft.com/office/powerpoint/2010/main" val="12553824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WPA2 flaws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54209"/>
          </a:xfrm>
        </p:spPr>
        <p:txBody>
          <a:bodyPr>
            <a:normAutofit/>
          </a:bodyPr>
          <a:lstStyle/>
          <a:p>
            <a:r>
              <a:rPr lang="en-US" dirty="0"/>
              <a:t>Can’t withstand a physical layer attack such as:</a:t>
            </a:r>
          </a:p>
          <a:p>
            <a:pPr lvl="1"/>
            <a:r>
              <a:rPr lang="en-US" dirty="0"/>
              <a:t>Data flooding</a:t>
            </a:r>
          </a:p>
          <a:p>
            <a:pPr lvl="1"/>
            <a:r>
              <a:rPr lang="en-US" dirty="0"/>
              <a:t>Access point failure</a:t>
            </a:r>
          </a:p>
          <a:p>
            <a:pPr lvl="1"/>
            <a:endParaRPr lang="en-US" dirty="0"/>
          </a:p>
          <a:p>
            <a:r>
              <a:rPr lang="en-US" dirty="0"/>
              <a:t>Vulnerable to a </a:t>
            </a:r>
            <a:r>
              <a:rPr lang="en-US" dirty="0" err="1"/>
              <a:t>DoS</a:t>
            </a:r>
            <a:r>
              <a:rPr lang="en-US" dirty="0"/>
              <a:t> attack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8608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WPA 3?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January 2018 -- Wi-Fi Alliance announces WPA3 as a replacement to WPA2</a:t>
            </a:r>
          </a:p>
          <a:p>
            <a:r>
              <a:rPr lang="en-US" dirty="0"/>
              <a:t>Uses 192-bit encryption and individualized encryption for each user </a:t>
            </a:r>
          </a:p>
          <a:p>
            <a:r>
              <a:rPr lang="en-US" dirty="0"/>
              <a:t>The Wi-Fi Alliance also claims that WPA3 will mitigate security issues posed by weak passwords and simplify the process of setting up devices with no display interface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33D42-926D-4B86-96F8-F58BC1A4201F}" type="datetime5">
              <a:rPr lang="en-US" smtClean="0"/>
              <a:t>16-Jul-21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Derived from Multiple Sources (db)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A8572-AF23-41B9-B80E-134D950D71EB}" type="slidenum">
              <a:rPr lang="en-US" smtClean="0"/>
              <a:t>48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31790" y="6018928"/>
            <a:ext cx="5274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https://en.wikipedia.org/wiki/Wi-Fi_Protected_Access</a:t>
            </a:r>
          </a:p>
        </p:txBody>
      </p:sp>
    </p:spTree>
    <p:extLst>
      <p:ext uri="{BB962C8B-B14F-4D97-AF65-F5344CB8AC3E}">
        <p14:creationId xmlns:p14="http://schemas.microsoft.com/office/powerpoint/2010/main" val="13630363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Protocols</a:t>
            </a:r>
          </a:p>
          <a:p>
            <a:r>
              <a:rPr lang="en-US" dirty="0" err="1"/>
              <a:t>WiFi</a:t>
            </a:r>
            <a:r>
              <a:rPr lang="en-US" dirty="0"/>
              <a:t> &amp; OSI Layers</a:t>
            </a:r>
          </a:p>
          <a:p>
            <a:r>
              <a:rPr lang="en-US" dirty="0" err="1"/>
              <a:t>Antenas</a:t>
            </a:r>
            <a:endParaRPr lang="en-US" dirty="0"/>
          </a:p>
          <a:p>
            <a:r>
              <a:rPr lang="en-US" dirty="0"/>
              <a:t>Propagation</a:t>
            </a:r>
          </a:p>
          <a:p>
            <a:r>
              <a:rPr lang="en-US" dirty="0"/>
              <a:t>Access Methods</a:t>
            </a:r>
          </a:p>
          <a:p>
            <a:r>
              <a:rPr lang="en-US" dirty="0"/>
              <a:t>Security concerns</a:t>
            </a:r>
          </a:p>
          <a:p>
            <a:r>
              <a:rPr lang="en-US" dirty="0"/>
              <a:t>Security techniques</a:t>
            </a:r>
          </a:p>
          <a:p>
            <a:pPr lvl="1"/>
            <a:r>
              <a:rPr lang="en-US" dirty="0"/>
              <a:t>WEP</a:t>
            </a:r>
          </a:p>
          <a:p>
            <a:pPr lvl="1"/>
            <a:r>
              <a:rPr lang="en-US" dirty="0"/>
              <a:t>WPA/WPA2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74F494-A253-41AC-BB31-4A61CC27C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BCDF8-DAEA-4588-9A0E-583698391E44}" type="datetime5">
              <a:rPr lang="en-US" smtClean="0"/>
              <a:t>16-Jul-21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2DFAA-47F9-448F-A157-AE6CE9D61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Derived from Multiple Sources (db)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972A9C-631D-4E5B-88A7-8695CEE85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A8572-AF23-41B9-B80E-134D950D71EB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496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WiFi</a:t>
            </a:r>
            <a:r>
              <a:rPr lang="en-US" dirty="0"/>
              <a:t> - Layer 1 - The Physical layer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At this layer the transceiver is controlled to access the medium</a:t>
            </a:r>
          </a:p>
          <a:p>
            <a:endParaRPr lang="en-US" dirty="0"/>
          </a:p>
          <a:p>
            <a:r>
              <a:rPr lang="en-US" dirty="0"/>
              <a:t>Unlike a bounded, wired medium, WLANs operate "over the air" and are subject to an entirely different set of rules for accessing and controlling the medium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0F921-E86A-4C84-834B-E0F006481C69}" type="datetime5">
              <a:rPr lang="en-US" smtClean="0"/>
              <a:t>16-Jul-21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Derived from Multiple Sources (db)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A8572-AF23-41B9-B80E-134D950D71E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63852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33D42-926D-4B86-96F8-F58BC1A4201F}" type="datetime5">
              <a:rPr lang="en-US" smtClean="0"/>
              <a:t>16-Jul-21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Derived from Multiple Sources (db)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A8572-AF23-41B9-B80E-134D950D71EB}" type="slidenum">
              <a:rPr lang="en-US" smtClean="0"/>
              <a:t>50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45086" y="-542441"/>
            <a:ext cx="4598153" cy="77251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9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6778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WiFi</a:t>
            </a:r>
            <a:r>
              <a:rPr lang="en-US" dirty="0"/>
              <a:t> - Layer 1 - The Physical layer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Wired networks can detect and mitigate data collisions</a:t>
            </a:r>
          </a:p>
          <a:p>
            <a:endParaRPr lang="en-US" dirty="0"/>
          </a:p>
          <a:p>
            <a:r>
              <a:rPr lang="en-US" dirty="0"/>
              <a:t>wireless networks cannot detect collisions</a:t>
            </a:r>
          </a:p>
          <a:p>
            <a:endParaRPr lang="en-US" dirty="0"/>
          </a:p>
          <a:p>
            <a:r>
              <a:rPr lang="en-US" dirty="0"/>
              <a:t>protocols allow access and control of the medium and to </a:t>
            </a:r>
            <a:r>
              <a:rPr lang="en-US" b="1" i="1" dirty="0"/>
              <a:t>avoid</a:t>
            </a:r>
            <a:r>
              <a:rPr lang="en-US" dirty="0"/>
              <a:t> collisions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33D42-926D-4B86-96F8-F58BC1A4201F}" type="datetime5">
              <a:rPr lang="en-US" smtClean="0"/>
              <a:t>16-Jul-21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Derived from Multiple Sources (db)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A8572-AF23-41B9-B80E-134D950D71E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064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WiFi</a:t>
            </a:r>
            <a:r>
              <a:rPr lang="en-US" dirty="0"/>
              <a:t> - Layer 1 - The Physical layer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Wireless networks experience  external interference and disruptions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33D42-926D-4B86-96F8-F58BC1A4201F}" type="datetime5">
              <a:rPr lang="en-US" smtClean="0"/>
              <a:t>16-Jul-21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Derived from Multiple Sources (db)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A8572-AF23-41B9-B80E-134D950D71E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634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WiFi</a:t>
            </a:r>
            <a:r>
              <a:rPr lang="en-US" dirty="0"/>
              <a:t> - Layer 1 - The Physical layer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Wireless networks do not require physical access (to some degree)</a:t>
            </a:r>
          </a:p>
          <a:p>
            <a:endParaRPr lang="en-US" dirty="0"/>
          </a:p>
          <a:p>
            <a:r>
              <a:rPr lang="en-US" dirty="0"/>
              <a:t>Only need to be within range of an access point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33D42-926D-4B86-96F8-F58BC1A4201F}" type="datetime5">
              <a:rPr lang="en-US" smtClean="0"/>
              <a:t>16-Jul-21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Derived from Multiple Sources (db)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A8572-AF23-41B9-B80E-134D950D71EB}" type="slidenum">
              <a:rPr lang="en-US" smtClean="0"/>
              <a:t>8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0532" y="5697415"/>
            <a:ext cx="8963130" cy="116058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Wireless presents significant operational and security challenges at Layer 1</a:t>
            </a:r>
          </a:p>
        </p:txBody>
      </p:sp>
    </p:spTree>
    <p:extLst>
      <p:ext uri="{BB962C8B-B14F-4D97-AF65-F5344CB8AC3E}">
        <p14:creationId xmlns:p14="http://schemas.microsoft.com/office/powerpoint/2010/main" val="1195580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WiFi</a:t>
            </a:r>
            <a:r>
              <a:rPr lang="en-US" dirty="0"/>
              <a:t> - Layer 1 - The Physical layer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Frequency Band (2.4 or 5GHz)</a:t>
            </a:r>
          </a:p>
          <a:p>
            <a:endParaRPr lang="en-US" dirty="0"/>
          </a:p>
          <a:p>
            <a:r>
              <a:rPr lang="en-US" dirty="0"/>
              <a:t>Bandwidth 20/40/60/80/160Mhz)</a:t>
            </a:r>
          </a:p>
          <a:p>
            <a:endParaRPr lang="en-US" dirty="0"/>
          </a:p>
          <a:p>
            <a:r>
              <a:rPr lang="en-US" dirty="0"/>
              <a:t>Modulation Types: DSSS, FHSS, OFDM, BPSK, QAM, QPSK, </a:t>
            </a:r>
            <a:r>
              <a:rPr lang="en-US" dirty="0" err="1"/>
              <a:t>etc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33D42-926D-4B86-96F8-F58BC1A4201F}" type="datetime5">
              <a:rPr lang="en-US" smtClean="0"/>
              <a:t>16-Jul-21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Derived from Multiple Sources (db)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A8572-AF23-41B9-B80E-134D950D71E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0423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1334</TotalTime>
  <Words>1976</Words>
  <Application>Microsoft Office PowerPoint</Application>
  <PresentationFormat>On-screen Show (4:3)</PresentationFormat>
  <Paragraphs>430</Paragraphs>
  <Slides>50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5" baseType="lpstr">
      <vt:lpstr>Arial</vt:lpstr>
      <vt:lpstr>Calibri</vt:lpstr>
      <vt:lpstr>Calibri Light</vt:lpstr>
      <vt:lpstr>Courier New</vt:lpstr>
      <vt:lpstr>Office Theme</vt:lpstr>
      <vt:lpstr>WiFi</vt:lpstr>
      <vt:lpstr>Overview</vt:lpstr>
      <vt:lpstr>802.11</vt:lpstr>
      <vt:lpstr>WiFi and OSI Layers</vt:lpstr>
      <vt:lpstr>WiFi - Layer 1 - The Physical layer</vt:lpstr>
      <vt:lpstr>WiFi - Layer 1 - The Physical layer</vt:lpstr>
      <vt:lpstr>WiFi - Layer 1 - The Physical layer</vt:lpstr>
      <vt:lpstr>WiFi - Layer 1 - The Physical layer</vt:lpstr>
      <vt:lpstr>WiFi - Layer 1 - The Physical layer</vt:lpstr>
      <vt:lpstr>WiFi – Layer 2 - DataLink</vt:lpstr>
      <vt:lpstr>Antennas</vt:lpstr>
      <vt:lpstr>Propagation</vt:lpstr>
      <vt:lpstr>WiFi - Access Methods</vt:lpstr>
      <vt:lpstr>CSMA/CD Access Method</vt:lpstr>
      <vt:lpstr>Hidden Node</vt:lpstr>
      <vt:lpstr>CSMA/CA Access Method</vt:lpstr>
      <vt:lpstr>Hidden Node Problem</vt:lpstr>
      <vt:lpstr>Hidden Node Problem</vt:lpstr>
      <vt:lpstr>Solve Hidden Node  RTS/CTS</vt:lpstr>
      <vt:lpstr>Channels</vt:lpstr>
      <vt:lpstr>2.4 GHz Channels</vt:lpstr>
      <vt:lpstr>Channels 2.4 GHz</vt:lpstr>
      <vt:lpstr>5 Ghz Channels</vt:lpstr>
      <vt:lpstr>Heat Maps</vt:lpstr>
      <vt:lpstr>Heat Maps</vt:lpstr>
      <vt:lpstr>Security</vt:lpstr>
      <vt:lpstr>PowerPoint Presentation</vt:lpstr>
      <vt:lpstr>Security Requirements </vt:lpstr>
      <vt:lpstr>WiFi Threats</vt:lpstr>
      <vt:lpstr>Additional WiFi Threats</vt:lpstr>
      <vt:lpstr>Man-In-The-Middle Attacks</vt:lpstr>
      <vt:lpstr>Typical Man-In-The-Middle Attack</vt:lpstr>
      <vt:lpstr>PowerPoint Presentation</vt:lpstr>
      <vt:lpstr>Man-In-The-Middle Attacks (cont.)</vt:lpstr>
      <vt:lpstr>Pineapple</vt:lpstr>
      <vt:lpstr>Denial of Service</vt:lpstr>
      <vt:lpstr>DoS: ICMP Flood (SMURF Attack)</vt:lpstr>
      <vt:lpstr>Rogue Access Points</vt:lpstr>
      <vt:lpstr>WiFi Security</vt:lpstr>
      <vt:lpstr>Wireless Network Security Methods</vt:lpstr>
      <vt:lpstr>Wired Equivalent Privacy (WEP)</vt:lpstr>
      <vt:lpstr>Wi-Fi Protected Access (WPA)</vt:lpstr>
      <vt:lpstr>Wi-Fi Protected Access 2 (WPA2) </vt:lpstr>
      <vt:lpstr>WPA2 Personal vs WPA2</vt:lpstr>
      <vt:lpstr>WPA2 Authentication </vt:lpstr>
      <vt:lpstr>Why use WPA2? </vt:lpstr>
      <vt:lpstr>WPA2 flaws </vt:lpstr>
      <vt:lpstr>WPA 3?</vt:lpstr>
      <vt:lpstr>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HTML Basics</dc:title>
  <dc:creator>David Bricker</dc:creator>
  <cp:lastModifiedBy>David Bricker</cp:lastModifiedBy>
  <cp:revision>69</cp:revision>
  <dcterms:created xsi:type="dcterms:W3CDTF">2017-12-09T21:35:53Z</dcterms:created>
  <dcterms:modified xsi:type="dcterms:W3CDTF">2021-07-17T01:46:52Z</dcterms:modified>
</cp:coreProperties>
</file>